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y="5143500" cx="9144000"/>
  <p:notesSz cx="6858000" cy="9144000"/>
  <p:embeddedFontLst>
    <p:embeddedFont>
      <p:font typeface="Montserrat"/>
      <p:regular r:id="rId81"/>
      <p:bold r:id="rId82"/>
      <p:italic r:id="rId83"/>
      <p:boldItalic r:id="rId84"/>
    </p:embeddedFont>
    <p:embeddedFont>
      <p:font typeface="Lexend Deca"/>
      <p:regular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7FB593-E459-4F37-B8D7-6415FC3C81B1}">
  <a:tblStyle styleId="{9C7FB593-E459-4F37-B8D7-6415FC3C81B1}"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Montserrat-boldItalic.fntdata"/><Relationship Id="rId83" Type="http://schemas.openxmlformats.org/officeDocument/2006/relationships/font" Target="fonts/Montserrat-italic.fntdata"/><Relationship Id="rId42" Type="http://schemas.openxmlformats.org/officeDocument/2006/relationships/slide" Target="slides/slide37.xml"/><Relationship Id="rId41" Type="http://schemas.openxmlformats.org/officeDocument/2006/relationships/slide" Target="slides/slide36.xml"/><Relationship Id="rId85" Type="http://schemas.openxmlformats.org/officeDocument/2006/relationships/font" Target="fonts/LexendDeca-regular.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font" Target="fonts/Montserrat-bold.fntdata"/><Relationship Id="rId81"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53ea219bb9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3ea219bb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53ea219bb9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3ea219bb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691c25d02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691c25d0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691c25d02_1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691c25d02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53ea219bb9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3ea219bb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691c25d02_1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691c25d0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53ea219bb9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3ea219bb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691c25d02_1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691c25d0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53ea219bb9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3ea219bb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9f36746ebf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9f36746eb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f36746ebf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9f36746eb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9f36746ebf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9f36746eb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53ea219bb9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3ea219bb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f36746ebf_3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f36746eb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53ea219bb9_0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3ea219bb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9f36746ebf_1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9f36746eb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53ea219bb9_0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3ea219bb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9f36746ebf_3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9f36746ebf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9f36746ebf_3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9f36746ebf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53ea219bb9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3ea219bb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9f36746ebf_3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9f36746ebf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9f36746ebf_3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9f36746ebf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53ea219bb9_0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3ea219bb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9f36746ebf_1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9f36746eb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9f36746ebf_1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9f36746ebf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53ea219c10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3ea219c1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53ea219c10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3ea219c1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53ea219c10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3ea219c1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53ea219c10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3ea219c1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53ea219c10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53ea219c1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9f36746ebf_1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9f36746ebf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53ea219c10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3ea219c1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53ea219c10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3ea219c1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53ea219c10_0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3ea219c1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53ea219c10_0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3ea219c1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53ea219c10_0_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53ea219c1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53ea219c10_0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53ea219c1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53ea219c10_0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3ea219c1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53ea219c10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3ea219c1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53ea219bb9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53ea219bb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9f36746ebf_1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9f36746ebf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5ed75ccf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5ed75ccf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9f36746ebf_1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9f36746ebf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Usually in an online shopping system, OrderID, EmployeeID and UserID only have one value, which gets assigned when they are added to the system and is not changed further, for traceability. Hence we have made triggers to prevent the updation of UserID, OrderID and employee ID once they have been set.</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5ed75ccf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5ed75ccf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5ed75ccf_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5ed75ccf_0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5ed75ccf_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5ed75ccf_0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5ed75ccf_0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5ed75ccf_0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9f36746ebf_4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9f36746ebf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Trigger is created on the complaints table. It is executed after update. It ensures that if the status is pending then it can only be changed to being handled. And if the status is being handled then it can only be changed to addressed. And it ensures that a status of addressed cannot be changed. Additionally if someone tries to change the status from pending to being handled but does not specify the employee id, then it will not allow the update to happen.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5ed75ccf_0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35ed75ccf_0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638f85e620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638f85e62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5694cd56_0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5694cd56_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77a513c981_1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77a513c981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134fb1cf8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134fb1cf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41a98d525d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41a98d525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f36746ebf_4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9f36746ebf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trigger is created on the products in orders table. It occurs after update. It ensures that the delivery status can change from being processed to shipped only. And from shipped to delivered only. And when it changes to delivered, the deliverydatetime is also updated using the getdate() method. If the status is returned, then it cannot be changed to anything else.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9f36746ebf_1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9f36746ebf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A458FF"/>
            </a:gs>
            <a:gs pos="39000">
              <a:srgbClr val="3544FF"/>
            </a:gs>
            <a:gs pos="100000">
              <a:srgbClr val="0A2F9E"/>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8.png"/><Relationship Id="rId4" Type="http://schemas.openxmlformats.org/officeDocument/2006/relationships/image" Target="../media/image39.png"/><Relationship Id="rId5"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12.png"/><Relationship Id="rId5"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54.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40.png"/><Relationship Id="rId6"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39.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41.png"/><Relationship Id="rId4" Type="http://schemas.openxmlformats.org/officeDocument/2006/relationships/image" Target="../media/image43.png"/><Relationship Id="rId11" Type="http://schemas.openxmlformats.org/officeDocument/2006/relationships/image" Target="../media/image3.png"/><Relationship Id="rId10" Type="http://schemas.openxmlformats.org/officeDocument/2006/relationships/image" Target="../media/image50.png"/><Relationship Id="rId12" Type="http://schemas.openxmlformats.org/officeDocument/2006/relationships/image" Target="../media/image44.png"/><Relationship Id="rId9" Type="http://schemas.openxmlformats.org/officeDocument/2006/relationships/image" Target="../media/image12.png"/><Relationship Id="rId5" Type="http://schemas.openxmlformats.org/officeDocument/2006/relationships/image" Target="../media/image47.png"/><Relationship Id="rId6" Type="http://schemas.openxmlformats.org/officeDocument/2006/relationships/image" Target="../media/image45.png"/><Relationship Id="rId7" Type="http://schemas.openxmlformats.org/officeDocument/2006/relationships/image" Target="../media/image51.png"/><Relationship Id="rId8"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slide" Target="/ppt/slides/slide70.xml"/><Relationship Id="rId4" Type="http://schemas.openxmlformats.org/officeDocument/2006/relationships/hyperlink" Target="http://www.slidescarnival.com/help-use-presentation-template" TargetMode="External"/><Relationship Id="rId5" Type="http://schemas.openxmlformats.org/officeDocument/2006/relationships/hyperlink" Target="http://www.slidescarnival.com/copyright-and-legal-information"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5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5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hyperlink" Target="http://www.google.com/sheets/about/" TargetMode="Externa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 Id="rId3"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hyperlink" Target="https://www.slidescarnival.com/extra-free-resources-icons-and-maps/?utm_source=template" TargetMode="Externa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 Id="rId3" Type="http://schemas.openxmlformats.org/officeDocument/2006/relationships/image" Target="../media/image33.png"/><Relationship Id="rId4" Type="http://schemas.openxmlformats.org/officeDocument/2006/relationships/image" Target="../media/image12.png"/><Relationship Id="rId5" Type="http://schemas.openxmlformats.org/officeDocument/2006/relationships/image" Target="../media/image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hyperlink" Target="http://www.slidescarnival.com/?utm_source=template" TargetMode="External"/><Relationship Id="rId4" Type="http://schemas.openxmlformats.org/officeDocument/2006/relationships/hyperlink" Target="http://unsplash.com/&amp;utm_source=slidescarniva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hyperlink" Target="https://www.lexend.com/" TargetMode="External"/><Relationship Id="rId4" Type="http://schemas.openxmlformats.org/officeDocument/2006/relationships/hyperlink" Target="https://www.fontsquirrel.com/fonts/muli" TargetMode="External"/></Relationships>
</file>

<file path=ppt/slides/_rels/slide71.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8.png"/><Relationship Id="rId13" Type="http://schemas.openxmlformats.org/officeDocument/2006/relationships/image" Target="../media/image8.png"/><Relationship Id="rId12" Type="http://schemas.openxmlformats.org/officeDocument/2006/relationships/image" Target="../media/image50.png"/><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33.png"/><Relationship Id="rId4" Type="http://schemas.openxmlformats.org/officeDocument/2006/relationships/image" Target="../media/image2.png"/><Relationship Id="rId9" Type="http://schemas.openxmlformats.org/officeDocument/2006/relationships/image" Target="../media/image3.png"/><Relationship Id="rId15" Type="http://schemas.openxmlformats.org/officeDocument/2006/relationships/image" Target="../media/image4.png"/><Relationship Id="rId14" Type="http://schemas.openxmlformats.org/officeDocument/2006/relationships/image" Target="../media/image5.png"/><Relationship Id="rId17" Type="http://schemas.openxmlformats.org/officeDocument/2006/relationships/image" Target="../media/image51.png"/><Relationship Id="rId16" Type="http://schemas.openxmlformats.org/officeDocument/2006/relationships/image" Target="../media/image10.png"/><Relationship Id="rId5" Type="http://schemas.openxmlformats.org/officeDocument/2006/relationships/image" Target="../media/image53.png"/><Relationship Id="rId6" Type="http://schemas.openxmlformats.org/officeDocument/2006/relationships/image" Target="../media/image12.png"/><Relationship Id="rId18" Type="http://schemas.openxmlformats.org/officeDocument/2006/relationships/image" Target="../media/image45.png"/><Relationship Id="rId7" Type="http://schemas.openxmlformats.org/officeDocument/2006/relationships/image" Target="../media/image11.png"/><Relationship Id="rId8" Type="http://schemas.openxmlformats.org/officeDocument/2006/relationships/image" Target="../media/image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hyperlink" Target="https://www.slidescarnival.com/extra-free-resources-icons-and-maps/?utm_source=template"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hyperlink" Target="https://twitter.com/googledocs/status/730087240156643328"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hyperlink" Target="https://www.slidescarnival.com/?utm_source=template" TargetMode="External"/><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1" name="Google Shape;61;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2" name="Google Shape;62;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3" name="Google Shape;63;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4" name="Google Shape;64;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5" name="Google Shape;65;p13"/>
          <p:cNvPicPr preferRelativeResize="0"/>
          <p:nvPr/>
        </p:nvPicPr>
        <p:blipFill>
          <a:blip r:embed="rId7">
            <a:alphaModFix/>
          </a:blip>
          <a:stretch>
            <a:fillRect/>
          </a:stretch>
        </p:blipFill>
        <p:spPr>
          <a:xfrm>
            <a:off x="8664593" y="3757882"/>
            <a:ext cx="321850" cy="448425"/>
          </a:xfrm>
          <a:prstGeom prst="rect">
            <a:avLst/>
          </a:prstGeom>
          <a:noFill/>
          <a:ln>
            <a:noFill/>
          </a:ln>
        </p:spPr>
      </p:pic>
      <p:sp>
        <p:nvSpPr>
          <p:cNvPr id="66" name="Google Shape;66;p13"/>
          <p:cNvSpPr txBox="1"/>
          <p:nvPr/>
        </p:nvSpPr>
        <p:spPr>
          <a:xfrm>
            <a:off x="546650" y="3223100"/>
            <a:ext cx="3472200" cy="17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Muli"/>
                <a:ea typeface="Muli"/>
                <a:cs typeface="Muli"/>
                <a:sym typeface="Muli"/>
              </a:rPr>
              <a:t>SSP5: Group 5</a:t>
            </a:r>
            <a:endParaRPr b="1" sz="1600">
              <a:solidFill>
                <a:srgbClr val="FFFFFF"/>
              </a:solidFill>
              <a:latin typeface="Muli"/>
              <a:ea typeface="Muli"/>
              <a:cs typeface="Muli"/>
              <a:sym typeface="Muli"/>
            </a:endParaRPr>
          </a:p>
        </p:txBody>
      </p:sp>
      <p:sp>
        <p:nvSpPr>
          <p:cNvPr id="67" name="Google Shape;67;p13"/>
          <p:cNvSpPr txBox="1"/>
          <p:nvPr>
            <p:ph type="ctrTitle"/>
          </p:nvPr>
        </p:nvSpPr>
        <p:spPr>
          <a:xfrm>
            <a:off x="512900" y="1876550"/>
            <a:ext cx="60129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CZ2007: Databases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ctrTitle"/>
          </p:nvPr>
        </p:nvSpPr>
        <p:spPr>
          <a:xfrm>
            <a:off x="685800" y="1659550"/>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Query 1</a:t>
            </a:r>
            <a:endParaRPr/>
          </a:p>
        </p:txBody>
      </p:sp>
      <p:sp>
        <p:nvSpPr>
          <p:cNvPr id="136" name="Google Shape;136;p22"/>
          <p:cNvSpPr txBox="1"/>
          <p:nvPr>
            <p:ph idx="1" type="subTitle"/>
          </p:nvPr>
        </p:nvSpPr>
        <p:spPr>
          <a:xfrm>
            <a:off x="685800" y="2916250"/>
            <a:ext cx="5250300" cy="7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FFFFFF"/>
                </a:solidFill>
                <a:latin typeface="Muli"/>
                <a:ea typeface="Muli"/>
                <a:cs typeface="Muli"/>
                <a:sym typeface="Muli"/>
              </a:rPr>
              <a:t>Find the average price of “iPhone X”s on Sharkee from 1 August 2020 to 31 August 2020.</a:t>
            </a:r>
            <a:endParaRPr>
              <a:solidFill>
                <a:srgbClr val="FFFFFF"/>
              </a:solidFill>
            </a:endParaRPr>
          </a:p>
        </p:txBody>
      </p:sp>
      <p:pic>
        <p:nvPicPr>
          <p:cNvPr id="137" name="Google Shape;137;p22"/>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138" name="Google Shape;138;p22"/>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139" name="Google Shape;139;p22"/>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Query 1:</a:t>
            </a:r>
            <a:endParaRPr/>
          </a:p>
        </p:txBody>
      </p:sp>
      <p:sp>
        <p:nvSpPr>
          <p:cNvPr id="145" name="Google Shape;145;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 name="Google Shape;146;p23"/>
          <p:cNvSpPr txBox="1"/>
          <p:nvPr/>
        </p:nvSpPr>
        <p:spPr>
          <a:xfrm>
            <a:off x="666975" y="3000975"/>
            <a:ext cx="19893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FFFF"/>
                </a:solidFill>
                <a:latin typeface="Muli"/>
                <a:ea typeface="Muli"/>
                <a:cs typeface="Muli"/>
                <a:sym typeface="Muli"/>
              </a:rPr>
              <a:t>Output:</a:t>
            </a:r>
            <a:endParaRPr b="1" sz="1500">
              <a:solidFill>
                <a:srgbClr val="00FFFF"/>
              </a:solidFill>
              <a:latin typeface="Muli"/>
              <a:ea typeface="Muli"/>
              <a:cs typeface="Muli"/>
              <a:sym typeface="Muli"/>
            </a:endParaRPr>
          </a:p>
        </p:txBody>
      </p:sp>
      <p:pic>
        <p:nvPicPr>
          <p:cNvPr id="147" name="Google Shape;147;p23"/>
          <p:cNvPicPr preferRelativeResize="0"/>
          <p:nvPr/>
        </p:nvPicPr>
        <p:blipFill>
          <a:blip r:embed="rId3">
            <a:alphaModFix/>
          </a:blip>
          <a:stretch>
            <a:fillRect/>
          </a:stretch>
        </p:blipFill>
        <p:spPr>
          <a:xfrm>
            <a:off x="1360550" y="1215775"/>
            <a:ext cx="7397382" cy="1632800"/>
          </a:xfrm>
          <a:prstGeom prst="rect">
            <a:avLst/>
          </a:prstGeom>
          <a:noFill/>
          <a:ln>
            <a:noFill/>
          </a:ln>
        </p:spPr>
      </p:pic>
      <p:pic>
        <p:nvPicPr>
          <p:cNvPr id="148" name="Google Shape;148;p23"/>
          <p:cNvPicPr preferRelativeResize="0"/>
          <p:nvPr/>
        </p:nvPicPr>
        <p:blipFill>
          <a:blip r:embed="rId4">
            <a:alphaModFix/>
          </a:blip>
          <a:stretch>
            <a:fillRect/>
          </a:stretch>
        </p:blipFill>
        <p:spPr>
          <a:xfrm>
            <a:off x="2656274" y="3613925"/>
            <a:ext cx="3240852" cy="10174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ctrTitle"/>
          </p:nvPr>
        </p:nvSpPr>
        <p:spPr>
          <a:xfrm>
            <a:off x="685800" y="1659550"/>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Query 2</a:t>
            </a:r>
            <a:endParaRPr/>
          </a:p>
        </p:txBody>
      </p:sp>
      <p:sp>
        <p:nvSpPr>
          <p:cNvPr id="154" name="Google Shape;154;p24"/>
          <p:cNvSpPr txBox="1"/>
          <p:nvPr>
            <p:ph idx="1" type="subTitle"/>
          </p:nvPr>
        </p:nvSpPr>
        <p:spPr>
          <a:xfrm>
            <a:off x="685800" y="2916250"/>
            <a:ext cx="5136300" cy="7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FFFFFF"/>
                </a:solidFill>
                <a:latin typeface="Muli"/>
                <a:ea typeface="Muli"/>
                <a:cs typeface="Muli"/>
                <a:sym typeface="Muli"/>
              </a:rPr>
              <a:t>Find products that received at least 100 ratings of “5” in August 2020, and order them by their average ratings. </a:t>
            </a:r>
            <a:endParaRPr>
              <a:solidFill>
                <a:srgbClr val="FFFFFF"/>
              </a:solidFill>
            </a:endParaRPr>
          </a:p>
        </p:txBody>
      </p:sp>
      <p:pic>
        <p:nvPicPr>
          <p:cNvPr id="155" name="Google Shape;155;p24"/>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156" name="Google Shape;156;p24"/>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157" name="Google Shape;157;p24"/>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idx="4294967295"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Query 2(version-1):</a:t>
            </a:r>
            <a:endParaRPr/>
          </a:p>
        </p:txBody>
      </p:sp>
      <p:sp>
        <p:nvSpPr>
          <p:cNvPr id="163" name="Google Shape;163;p25"/>
          <p:cNvSpPr txBox="1"/>
          <p:nvPr>
            <p:ph idx="4294967295"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4" name="Google Shape;164;p25"/>
          <p:cNvSpPr txBox="1"/>
          <p:nvPr/>
        </p:nvSpPr>
        <p:spPr>
          <a:xfrm>
            <a:off x="6194100" y="1063375"/>
            <a:ext cx="19893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Muli"/>
                <a:ea typeface="Muli"/>
                <a:cs typeface="Muli"/>
                <a:sym typeface="Muli"/>
              </a:rPr>
              <a:t>Output:</a:t>
            </a:r>
            <a:endParaRPr b="1" sz="1500">
              <a:solidFill>
                <a:srgbClr val="FFFFFF"/>
              </a:solidFill>
              <a:latin typeface="Muli"/>
              <a:ea typeface="Muli"/>
              <a:cs typeface="Muli"/>
              <a:sym typeface="Muli"/>
            </a:endParaRPr>
          </a:p>
        </p:txBody>
      </p:sp>
      <p:pic>
        <p:nvPicPr>
          <p:cNvPr id="165" name="Google Shape;165;p25"/>
          <p:cNvPicPr preferRelativeResize="0"/>
          <p:nvPr/>
        </p:nvPicPr>
        <p:blipFill rotWithShape="1">
          <a:blip r:embed="rId3">
            <a:alphaModFix/>
          </a:blip>
          <a:srcRect b="0" l="841" r="25951" t="18988"/>
          <a:stretch/>
        </p:blipFill>
        <p:spPr>
          <a:xfrm>
            <a:off x="322725" y="1290575"/>
            <a:ext cx="5751424" cy="3270375"/>
          </a:xfrm>
          <a:prstGeom prst="rect">
            <a:avLst/>
          </a:prstGeom>
          <a:noFill/>
          <a:ln>
            <a:noFill/>
          </a:ln>
        </p:spPr>
      </p:pic>
      <p:pic>
        <p:nvPicPr>
          <p:cNvPr id="166" name="Google Shape;166;p25"/>
          <p:cNvPicPr preferRelativeResize="0"/>
          <p:nvPr/>
        </p:nvPicPr>
        <p:blipFill>
          <a:blip r:embed="rId4">
            <a:alphaModFix/>
          </a:blip>
          <a:stretch>
            <a:fillRect/>
          </a:stretch>
        </p:blipFill>
        <p:spPr>
          <a:xfrm>
            <a:off x="6261925" y="1509150"/>
            <a:ext cx="2098425" cy="772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idx="4294967295"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Query 2(version-2):</a:t>
            </a:r>
            <a:endParaRPr/>
          </a:p>
        </p:txBody>
      </p:sp>
      <p:sp>
        <p:nvSpPr>
          <p:cNvPr id="172" name="Google Shape;172;p26"/>
          <p:cNvSpPr txBox="1"/>
          <p:nvPr>
            <p:ph idx="4294967295"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73" name="Google Shape;173;p26"/>
          <p:cNvPicPr preferRelativeResize="0"/>
          <p:nvPr/>
        </p:nvPicPr>
        <p:blipFill>
          <a:blip r:embed="rId3">
            <a:alphaModFix/>
          </a:blip>
          <a:stretch>
            <a:fillRect/>
          </a:stretch>
        </p:blipFill>
        <p:spPr>
          <a:xfrm>
            <a:off x="6714113" y="1395475"/>
            <a:ext cx="2098425" cy="772550"/>
          </a:xfrm>
          <a:prstGeom prst="rect">
            <a:avLst/>
          </a:prstGeom>
          <a:noFill/>
          <a:ln>
            <a:noFill/>
          </a:ln>
        </p:spPr>
      </p:pic>
      <p:pic>
        <p:nvPicPr>
          <p:cNvPr id="174" name="Google Shape;174;p26"/>
          <p:cNvPicPr preferRelativeResize="0"/>
          <p:nvPr/>
        </p:nvPicPr>
        <p:blipFill rotWithShape="1">
          <a:blip r:embed="rId4">
            <a:alphaModFix/>
          </a:blip>
          <a:srcRect b="0" l="0" r="0" t="9444"/>
          <a:stretch/>
        </p:blipFill>
        <p:spPr>
          <a:xfrm>
            <a:off x="294325" y="1169600"/>
            <a:ext cx="5829575" cy="3611576"/>
          </a:xfrm>
          <a:prstGeom prst="rect">
            <a:avLst/>
          </a:prstGeom>
          <a:noFill/>
          <a:ln>
            <a:noFill/>
          </a:ln>
        </p:spPr>
      </p:pic>
      <p:sp>
        <p:nvSpPr>
          <p:cNvPr id="175" name="Google Shape;175;p26"/>
          <p:cNvSpPr txBox="1"/>
          <p:nvPr/>
        </p:nvSpPr>
        <p:spPr>
          <a:xfrm>
            <a:off x="6768675" y="954950"/>
            <a:ext cx="19893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Muli"/>
                <a:ea typeface="Muli"/>
                <a:cs typeface="Muli"/>
                <a:sym typeface="Muli"/>
              </a:rPr>
              <a:t>Output:</a:t>
            </a:r>
            <a:endParaRPr b="1" sz="1500">
              <a:solidFill>
                <a:srgbClr val="FFFFFF"/>
              </a:solidFill>
              <a:latin typeface="Muli"/>
              <a:ea typeface="Muli"/>
              <a:cs typeface="Muli"/>
              <a:sym typeface="Mul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ctrTitle"/>
          </p:nvPr>
        </p:nvSpPr>
        <p:spPr>
          <a:xfrm>
            <a:off x="685800" y="1659550"/>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Query 3</a:t>
            </a:r>
            <a:endParaRPr/>
          </a:p>
        </p:txBody>
      </p:sp>
      <p:sp>
        <p:nvSpPr>
          <p:cNvPr id="181" name="Google Shape;181;p27"/>
          <p:cNvSpPr txBox="1"/>
          <p:nvPr>
            <p:ph idx="1" type="subTitle"/>
          </p:nvPr>
        </p:nvSpPr>
        <p:spPr>
          <a:xfrm>
            <a:off x="685800" y="2916250"/>
            <a:ext cx="5471700" cy="7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FFFFFF"/>
                </a:solidFill>
                <a:latin typeface="Muli"/>
                <a:ea typeface="Muli"/>
                <a:cs typeface="Muli"/>
                <a:sym typeface="Muli"/>
              </a:rPr>
              <a:t>For all products purchased in June 2020 that have been delivered, find the average time from the ordering date to the delivery date.</a:t>
            </a:r>
            <a:endParaRPr>
              <a:solidFill>
                <a:srgbClr val="FFFFFF"/>
              </a:solidFill>
            </a:endParaRPr>
          </a:p>
        </p:txBody>
      </p:sp>
      <p:pic>
        <p:nvPicPr>
          <p:cNvPr id="182" name="Google Shape;182;p2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183" name="Google Shape;183;p2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184" name="Google Shape;184;p27"/>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8"/>
          <p:cNvPicPr preferRelativeResize="0"/>
          <p:nvPr/>
        </p:nvPicPr>
        <p:blipFill>
          <a:blip r:embed="rId3">
            <a:alphaModFix/>
          </a:blip>
          <a:stretch>
            <a:fillRect/>
          </a:stretch>
        </p:blipFill>
        <p:spPr>
          <a:xfrm>
            <a:off x="368300" y="1397650"/>
            <a:ext cx="8622124" cy="1495225"/>
          </a:xfrm>
          <a:prstGeom prst="rect">
            <a:avLst/>
          </a:prstGeom>
          <a:noFill/>
          <a:ln>
            <a:noFill/>
          </a:ln>
        </p:spPr>
      </p:pic>
      <p:sp>
        <p:nvSpPr>
          <p:cNvPr id="190" name="Google Shape;190;p28"/>
          <p:cNvSpPr txBox="1"/>
          <p:nvPr/>
        </p:nvSpPr>
        <p:spPr>
          <a:xfrm>
            <a:off x="368300" y="195425"/>
            <a:ext cx="48357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Lexend Deca"/>
                <a:ea typeface="Lexend Deca"/>
                <a:cs typeface="Lexend Deca"/>
                <a:sym typeface="Lexend Deca"/>
              </a:rPr>
              <a:t>Query 3:</a:t>
            </a:r>
            <a:endParaRPr/>
          </a:p>
        </p:txBody>
      </p:sp>
      <p:pic>
        <p:nvPicPr>
          <p:cNvPr id="191" name="Google Shape;191;p28"/>
          <p:cNvPicPr preferRelativeResize="0"/>
          <p:nvPr/>
        </p:nvPicPr>
        <p:blipFill>
          <a:blip r:embed="rId4">
            <a:alphaModFix/>
          </a:blip>
          <a:stretch>
            <a:fillRect/>
          </a:stretch>
        </p:blipFill>
        <p:spPr>
          <a:xfrm>
            <a:off x="368300" y="3401104"/>
            <a:ext cx="3086100" cy="1009650"/>
          </a:xfrm>
          <a:prstGeom prst="rect">
            <a:avLst/>
          </a:prstGeom>
          <a:noFill/>
          <a:ln>
            <a:noFill/>
          </a:ln>
        </p:spPr>
      </p:pic>
      <p:sp>
        <p:nvSpPr>
          <p:cNvPr id="192" name="Google Shape;192;p28"/>
          <p:cNvSpPr txBox="1"/>
          <p:nvPr/>
        </p:nvSpPr>
        <p:spPr>
          <a:xfrm>
            <a:off x="220925" y="29549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Muli"/>
                <a:ea typeface="Muli"/>
                <a:cs typeface="Muli"/>
                <a:sym typeface="Muli"/>
              </a:rPr>
              <a:t>Output:</a:t>
            </a:r>
            <a:endParaRPr b="1" sz="1500">
              <a:solidFill>
                <a:schemeClr val="lt1"/>
              </a:solidFill>
              <a:latin typeface="Muli"/>
              <a:ea typeface="Muli"/>
              <a:cs typeface="Muli"/>
              <a:sym typeface="Mul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ctrTitle"/>
          </p:nvPr>
        </p:nvSpPr>
        <p:spPr>
          <a:xfrm>
            <a:off x="685800" y="1659550"/>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Query 4</a:t>
            </a:r>
            <a:endParaRPr/>
          </a:p>
        </p:txBody>
      </p:sp>
      <p:sp>
        <p:nvSpPr>
          <p:cNvPr id="198" name="Google Shape;198;p29"/>
          <p:cNvSpPr txBox="1"/>
          <p:nvPr>
            <p:ph idx="1" type="subTitle"/>
          </p:nvPr>
        </p:nvSpPr>
        <p:spPr>
          <a:xfrm>
            <a:off x="685800" y="2916250"/>
            <a:ext cx="5568300" cy="7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FFFFFF"/>
                </a:solidFill>
                <a:latin typeface="Muli"/>
                <a:ea typeface="Muli"/>
                <a:cs typeface="Muli"/>
                <a:sym typeface="Muli"/>
              </a:rPr>
              <a:t>Let us define the “latency” of an employee by the average that he/she takes to process a complaint. Find the employee with the smallest latency.</a:t>
            </a:r>
            <a:endParaRPr>
              <a:solidFill>
                <a:srgbClr val="FFFFFF"/>
              </a:solidFill>
            </a:endParaRPr>
          </a:p>
        </p:txBody>
      </p:sp>
      <p:pic>
        <p:nvPicPr>
          <p:cNvPr id="199" name="Google Shape;199;p29"/>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200" name="Google Shape;200;p29"/>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201" name="Google Shape;201;p29"/>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ph type="ctrTitle"/>
          </p:nvPr>
        </p:nvSpPr>
        <p:spPr>
          <a:xfrm>
            <a:off x="435125" y="362875"/>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Query 4</a:t>
            </a:r>
            <a:endParaRPr/>
          </a:p>
          <a:p>
            <a:pPr indent="0" lvl="0" marL="0" rtl="0" algn="l">
              <a:spcBef>
                <a:spcPts val="0"/>
              </a:spcBef>
              <a:spcAft>
                <a:spcPts val="0"/>
              </a:spcAft>
              <a:buNone/>
            </a:pPr>
            <a:r>
              <a:t/>
            </a:r>
            <a:endParaRPr/>
          </a:p>
        </p:txBody>
      </p:sp>
      <p:pic>
        <p:nvPicPr>
          <p:cNvPr id="207" name="Google Shape;207;p30"/>
          <p:cNvPicPr preferRelativeResize="0"/>
          <p:nvPr/>
        </p:nvPicPr>
        <p:blipFill rotWithShape="1">
          <a:blip r:embed="rId3">
            <a:alphaModFix/>
          </a:blip>
          <a:srcRect b="0" l="0" r="4021" t="0"/>
          <a:stretch/>
        </p:blipFill>
        <p:spPr>
          <a:xfrm>
            <a:off x="283225" y="1301050"/>
            <a:ext cx="6362248" cy="3358874"/>
          </a:xfrm>
          <a:prstGeom prst="rect">
            <a:avLst/>
          </a:prstGeom>
          <a:noFill/>
          <a:ln>
            <a:noFill/>
          </a:ln>
        </p:spPr>
      </p:pic>
      <p:pic>
        <p:nvPicPr>
          <p:cNvPr id="208" name="Google Shape;208;p30"/>
          <p:cNvPicPr preferRelativeResize="0"/>
          <p:nvPr/>
        </p:nvPicPr>
        <p:blipFill rotWithShape="1">
          <a:blip r:embed="rId4">
            <a:alphaModFix/>
          </a:blip>
          <a:srcRect b="0" l="0" r="44068" t="69946"/>
          <a:stretch/>
        </p:blipFill>
        <p:spPr>
          <a:xfrm>
            <a:off x="6894050" y="1473275"/>
            <a:ext cx="1113825" cy="694550"/>
          </a:xfrm>
          <a:prstGeom prst="rect">
            <a:avLst/>
          </a:prstGeom>
          <a:noFill/>
          <a:ln>
            <a:noFill/>
          </a:ln>
        </p:spPr>
      </p:pic>
      <p:sp>
        <p:nvSpPr>
          <p:cNvPr id="209" name="Google Shape;209;p30"/>
          <p:cNvSpPr txBox="1"/>
          <p:nvPr/>
        </p:nvSpPr>
        <p:spPr>
          <a:xfrm>
            <a:off x="6859525" y="1014289"/>
            <a:ext cx="30000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Muli"/>
                <a:ea typeface="Muli"/>
                <a:cs typeface="Muli"/>
                <a:sym typeface="Muli"/>
              </a:rPr>
              <a:t>Output:</a:t>
            </a:r>
            <a:endParaRPr b="1" sz="1500">
              <a:solidFill>
                <a:schemeClr val="lt1"/>
              </a:solidFill>
              <a:latin typeface="Muli"/>
              <a:ea typeface="Muli"/>
              <a:cs typeface="Muli"/>
              <a:sym typeface="Muli"/>
            </a:endParaRPr>
          </a:p>
        </p:txBody>
      </p:sp>
      <p:pic>
        <p:nvPicPr>
          <p:cNvPr id="210" name="Google Shape;210;p30"/>
          <p:cNvPicPr preferRelativeResize="0"/>
          <p:nvPr/>
        </p:nvPicPr>
        <p:blipFill rotWithShape="1">
          <a:blip r:embed="rId4">
            <a:alphaModFix/>
          </a:blip>
          <a:srcRect b="29178" l="0" r="7689" t="0"/>
          <a:stretch/>
        </p:blipFill>
        <p:spPr>
          <a:xfrm>
            <a:off x="6818575" y="3023200"/>
            <a:ext cx="1838250" cy="1636725"/>
          </a:xfrm>
          <a:prstGeom prst="rect">
            <a:avLst/>
          </a:prstGeom>
          <a:noFill/>
          <a:ln>
            <a:noFill/>
          </a:ln>
        </p:spPr>
      </p:pic>
      <p:sp>
        <p:nvSpPr>
          <p:cNvPr id="211" name="Google Shape;211;p30"/>
          <p:cNvSpPr txBox="1"/>
          <p:nvPr/>
        </p:nvSpPr>
        <p:spPr>
          <a:xfrm>
            <a:off x="6818575" y="2357100"/>
            <a:ext cx="2293800" cy="2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Muli"/>
                <a:ea typeface="Muli"/>
                <a:cs typeface="Muli"/>
                <a:sym typeface="Muli"/>
              </a:rPr>
              <a:t>Table for cross checking the answer</a:t>
            </a:r>
            <a:endParaRPr b="1" sz="1500">
              <a:solidFill>
                <a:schemeClr val="lt1"/>
              </a:solidFill>
              <a:latin typeface="Muli"/>
              <a:ea typeface="Muli"/>
              <a:cs typeface="Muli"/>
              <a:sym typeface="Mul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ctrTitle"/>
          </p:nvPr>
        </p:nvSpPr>
        <p:spPr>
          <a:xfrm>
            <a:off x="685800" y="1659550"/>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Query 5</a:t>
            </a:r>
            <a:endParaRPr/>
          </a:p>
        </p:txBody>
      </p:sp>
      <p:sp>
        <p:nvSpPr>
          <p:cNvPr id="217" name="Google Shape;217;p31"/>
          <p:cNvSpPr txBox="1"/>
          <p:nvPr>
            <p:ph idx="1" type="subTitle"/>
          </p:nvPr>
        </p:nvSpPr>
        <p:spPr>
          <a:xfrm>
            <a:off x="685800" y="2916250"/>
            <a:ext cx="5975700" cy="7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FFFFFF"/>
                </a:solidFill>
                <a:latin typeface="Muli"/>
                <a:ea typeface="Muli"/>
                <a:cs typeface="Muli"/>
                <a:sym typeface="Muli"/>
              </a:rPr>
              <a:t>Produce a list that contains (i) all products made by Samsung, and (ii) for each of them, the number of shops on Sharkee that sell the product.</a:t>
            </a:r>
            <a:endParaRPr>
              <a:solidFill>
                <a:srgbClr val="FFFFFF"/>
              </a:solidFill>
            </a:endParaRPr>
          </a:p>
        </p:txBody>
      </p:sp>
      <p:pic>
        <p:nvPicPr>
          <p:cNvPr id="218" name="Google Shape;218;p31"/>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219" name="Google Shape;219;p31"/>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220" name="Google Shape;220;p31"/>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 name="Shape 71"/>
        <p:cNvGrpSpPr/>
        <p:nvPr/>
      </p:nvGrpSpPr>
      <p:grpSpPr>
        <a:xfrm>
          <a:off x="0" y="0"/>
          <a:ext cx="0" cy="0"/>
          <a:chOff x="0" y="0"/>
          <a:chExt cx="0" cy="0"/>
        </a:xfrm>
      </p:grpSpPr>
      <p:sp>
        <p:nvSpPr>
          <p:cNvPr id="72" name="Google Shape;72;p1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Entity Relationship Diagram</a:t>
            </a:r>
            <a:endParaRPr/>
          </a:p>
        </p:txBody>
      </p:sp>
      <p:sp>
        <p:nvSpPr>
          <p:cNvPr id="73" name="Google Shape;73;p14"/>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Here you have a list of items</a:t>
            </a:r>
            <a:endParaRPr/>
          </a:p>
          <a:p>
            <a:pPr indent="-381000" lvl="0" marL="457200" rtl="0" algn="l">
              <a:spcBef>
                <a:spcPts val="0"/>
              </a:spcBef>
              <a:spcAft>
                <a:spcPts val="0"/>
              </a:spcAft>
              <a:buSzPts val="2400"/>
              <a:buChar char="⬡"/>
            </a:pPr>
            <a:r>
              <a:rPr lang="en"/>
              <a:t>And some text</a:t>
            </a:r>
            <a:endParaRPr/>
          </a:p>
          <a:p>
            <a:pPr indent="-381000" lvl="0" marL="457200" rtl="0" algn="l">
              <a:spcBef>
                <a:spcPts val="0"/>
              </a:spcBef>
              <a:spcAft>
                <a:spcPts val="0"/>
              </a:spcAft>
              <a:buSzPts val="2400"/>
              <a:buChar char="⬡"/>
            </a:pPr>
            <a:r>
              <a:rPr lang="en"/>
              <a:t>But remember not to overload your slides with content</a:t>
            </a:r>
            <a:endParaRPr/>
          </a:p>
          <a:p>
            <a:pPr indent="0" lvl="0" marL="0" rtl="0" algn="l">
              <a:spcBef>
                <a:spcPts val="600"/>
              </a:spcBef>
              <a:spcAft>
                <a:spcPts val="0"/>
              </a:spcAft>
              <a:buNone/>
            </a:pPr>
            <a:r>
              <a:rPr lang="en"/>
              <a:t>Your audience will listen to you or read the content, but won’t do both. </a:t>
            </a:r>
            <a:endParaRPr/>
          </a:p>
        </p:txBody>
      </p:sp>
      <p:sp>
        <p:nvSpPr>
          <p:cNvPr id="74" name="Google Shape;74;p1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type="ctrTitle"/>
          </p:nvPr>
        </p:nvSpPr>
        <p:spPr>
          <a:xfrm>
            <a:off x="435125" y="362875"/>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Query 5 (i):</a:t>
            </a:r>
            <a:endParaRPr/>
          </a:p>
          <a:p>
            <a:pPr indent="0" lvl="0" marL="0" rtl="0" algn="l">
              <a:spcBef>
                <a:spcPts val="0"/>
              </a:spcBef>
              <a:spcAft>
                <a:spcPts val="0"/>
              </a:spcAft>
              <a:buNone/>
            </a:pPr>
            <a:r>
              <a:t/>
            </a:r>
            <a:endParaRPr/>
          </a:p>
        </p:txBody>
      </p:sp>
      <p:pic>
        <p:nvPicPr>
          <p:cNvPr id="226" name="Google Shape;226;p32"/>
          <p:cNvPicPr preferRelativeResize="0"/>
          <p:nvPr/>
        </p:nvPicPr>
        <p:blipFill rotWithShape="1">
          <a:blip r:embed="rId3">
            <a:alphaModFix/>
          </a:blip>
          <a:srcRect b="63140" l="0" r="5793" t="0"/>
          <a:stretch/>
        </p:blipFill>
        <p:spPr>
          <a:xfrm>
            <a:off x="508525" y="1017350"/>
            <a:ext cx="6633450" cy="1660774"/>
          </a:xfrm>
          <a:prstGeom prst="rect">
            <a:avLst/>
          </a:prstGeom>
          <a:noFill/>
          <a:ln>
            <a:noFill/>
          </a:ln>
        </p:spPr>
      </p:pic>
      <p:pic>
        <p:nvPicPr>
          <p:cNvPr id="227" name="Google Shape;227;p32"/>
          <p:cNvPicPr preferRelativeResize="0"/>
          <p:nvPr/>
        </p:nvPicPr>
        <p:blipFill>
          <a:blip r:embed="rId4">
            <a:alphaModFix/>
          </a:blip>
          <a:stretch>
            <a:fillRect/>
          </a:stretch>
        </p:blipFill>
        <p:spPr>
          <a:xfrm>
            <a:off x="1693025" y="2769400"/>
            <a:ext cx="1840075" cy="2270925"/>
          </a:xfrm>
          <a:prstGeom prst="rect">
            <a:avLst/>
          </a:prstGeom>
          <a:noFill/>
          <a:ln>
            <a:noFill/>
          </a:ln>
        </p:spPr>
      </p:pic>
      <p:sp>
        <p:nvSpPr>
          <p:cNvPr id="228" name="Google Shape;228;p32"/>
          <p:cNvSpPr txBox="1"/>
          <p:nvPr/>
        </p:nvSpPr>
        <p:spPr>
          <a:xfrm>
            <a:off x="666975" y="3000975"/>
            <a:ext cx="19893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Muli"/>
                <a:ea typeface="Muli"/>
                <a:cs typeface="Muli"/>
                <a:sym typeface="Muli"/>
              </a:rPr>
              <a:t>Output:</a:t>
            </a:r>
            <a:endParaRPr b="1" sz="1500">
              <a:solidFill>
                <a:srgbClr val="FFFFFF"/>
              </a:solidFill>
              <a:latin typeface="Muli"/>
              <a:ea typeface="Muli"/>
              <a:cs typeface="Muli"/>
              <a:sym typeface="Mul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type="ctrTitle"/>
          </p:nvPr>
        </p:nvSpPr>
        <p:spPr>
          <a:xfrm>
            <a:off x="435125" y="362875"/>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Query 5 (ii):</a:t>
            </a:r>
            <a:endParaRPr/>
          </a:p>
          <a:p>
            <a:pPr indent="0" lvl="0" marL="0" rtl="0" algn="l">
              <a:spcBef>
                <a:spcPts val="0"/>
              </a:spcBef>
              <a:spcAft>
                <a:spcPts val="0"/>
              </a:spcAft>
              <a:buNone/>
            </a:pPr>
            <a:r>
              <a:t/>
            </a:r>
            <a:endParaRPr/>
          </a:p>
        </p:txBody>
      </p:sp>
      <p:pic>
        <p:nvPicPr>
          <p:cNvPr id="234" name="Google Shape;234;p33"/>
          <p:cNvPicPr preferRelativeResize="0"/>
          <p:nvPr/>
        </p:nvPicPr>
        <p:blipFill rotWithShape="1">
          <a:blip r:embed="rId3">
            <a:alphaModFix/>
          </a:blip>
          <a:srcRect b="0" l="0" r="3781" t="40712"/>
          <a:stretch/>
        </p:blipFill>
        <p:spPr>
          <a:xfrm>
            <a:off x="711650" y="1245500"/>
            <a:ext cx="6605823" cy="2868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type="ctrTitle"/>
          </p:nvPr>
        </p:nvSpPr>
        <p:spPr>
          <a:xfrm>
            <a:off x="435125" y="362875"/>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Query 5:</a:t>
            </a:r>
            <a:endParaRPr/>
          </a:p>
          <a:p>
            <a:pPr indent="0" lvl="0" marL="0" rtl="0" algn="l">
              <a:spcBef>
                <a:spcPts val="0"/>
              </a:spcBef>
              <a:spcAft>
                <a:spcPts val="0"/>
              </a:spcAft>
              <a:buNone/>
            </a:pPr>
            <a:r>
              <a:t/>
            </a:r>
            <a:endParaRPr/>
          </a:p>
        </p:txBody>
      </p:sp>
      <p:pic>
        <p:nvPicPr>
          <p:cNvPr id="240" name="Google Shape;240;p34"/>
          <p:cNvPicPr preferRelativeResize="0"/>
          <p:nvPr/>
        </p:nvPicPr>
        <p:blipFill>
          <a:blip r:embed="rId3">
            <a:alphaModFix/>
          </a:blip>
          <a:stretch>
            <a:fillRect/>
          </a:stretch>
        </p:blipFill>
        <p:spPr>
          <a:xfrm>
            <a:off x="945413" y="1788650"/>
            <a:ext cx="3243325" cy="3009150"/>
          </a:xfrm>
          <a:prstGeom prst="rect">
            <a:avLst/>
          </a:prstGeom>
          <a:noFill/>
          <a:ln>
            <a:noFill/>
          </a:ln>
        </p:spPr>
      </p:pic>
      <p:sp>
        <p:nvSpPr>
          <p:cNvPr id="241" name="Google Shape;241;p34"/>
          <p:cNvSpPr txBox="1"/>
          <p:nvPr/>
        </p:nvSpPr>
        <p:spPr>
          <a:xfrm>
            <a:off x="945425" y="1293438"/>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Muli"/>
                <a:ea typeface="Muli"/>
                <a:cs typeface="Muli"/>
                <a:sym typeface="Muli"/>
              </a:rPr>
              <a:t>Output:</a:t>
            </a:r>
            <a:endParaRPr b="1" sz="1500">
              <a:solidFill>
                <a:schemeClr val="lt1"/>
              </a:solidFill>
              <a:latin typeface="Muli"/>
              <a:ea typeface="Muli"/>
              <a:cs typeface="Muli"/>
              <a:sym typeface="Mul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type="ctrTitle"/>
          </p:nvPr>
        </p:nvSpPr>
        <p:spPr>
          <a:xfrm>
            <a:off x="685800" y="1659550"/>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Query 6</a:t>
            </a:r>
            <a:endParaRPr/>
          </a:p>
        </p:txBody>
      </p:sp>
      <p:sp>
        <p:nvSpPr>
          <p:cNvPr id="247" name="Google Shape;247;p35"/>
          <p:cNvSpPr txBox="1"/>
          <p:nvPr>
            <p:ph idx="1" type="subTitle"/>
          </p:nvPr>
        </p:nvSpPr>
        <p:spPr>
          <a:xfrm>
            <a:off x="685800" y="2916250"/>
            <a:ext cx="5975700" cy="7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FFFFFF"/>
                </a:solidFill>
                <a:latin typeface="Muli"/>
                <a:ea typeface="Muli"/>
                <a:cs typeface="Muli"/>
                <a:sym typeface="Muli"/>
              </a:rPr>
              <a:t>Find shops that made the most revenue in August 2020.</a:t>
            </a:r>
            <a:endParaRPr>
              <a:solidFill>
                <a:srgbClr val="FFFFFF"/>
              </a:solidFill>
            </a:endParaRPr>
          </a:p>
        </p:txBody>
      </p:sp>
      <p:pic>
        <p:nvPicPr>
          <p:cNvPr id="248" name="Google Shape;248;p35"/>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249" name="Google Shape;249;p35"/>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250" name="Google Shape;250;p35"/>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type="ctrTitle"/>
          </p:nvPr>
        </p:nvSpPr>
        <p:spPr>
          <a:xfrm>
            <a:off x="435125" y="362875"/>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Query 6:</a:t>
            </a:r>
            <a:endParaRPr/>
          </a:p>
          <a:p>
            <a:pPr indent="0" lvl="0" marL="0" rtl="0" algn="l">
              <a:spcBef>
                <a:spcPts val="0"/>
              </a:spcBef>
              <a:spcAft>
                <a:spcPts val="0"/>
              </a:spcAft>
              <a:buNone/>
            </a:pPr>
            <a:r>
              <a:t/>
            </a:r>
            <a:endParaRPr/>
          </a:p>
        </p:txBody>
      </p:sp>
      <p:pic>
        <p:nvPicPr>
          <p:cNvPr id="256" name="Google Shape;256;p36"/>
          <p:cNvPicPr preferRelativeResize="0"/>
          <p:nvPr/>
        </p:nvPicPr>
        <p:blipFill>
          <a:blip r:embed="rId3">
            <a:alphaModFix/>
          </a:blip>
          <a:stretch>
            <a:fillRect/>
          </a:stretch>
        </p:blipFill>
        <p:spPr>
          <a:xfrm>
            <a:off x="6367825" y="3703775"/>
            <a:ext cx="1905000" cy="1047750"/>
          </a:xfrm>
          <a:prstGeom prst="rect">
            <a:avLst/>
          </a:prstGeom>
          <a:noFill/>
          <a:ln>
            <a:noFill/>
          </a:ln>
        </p:spPr>
      </p:pic>
      <p:pic>
        <p:nvPicPr>
          <p:cNvPr id="257" name="Google Shape;257;p36"/>
          <p:cNvPicPr preferRelativeResize="0"/>
          <p:nvPr/>
        </p:nvPicPr>
        <p:blipFill>
          <a:blip r:embed="rId4">
            <a:alphaModFix/>
          </a:blip>
          <a:stretch>
            <a:fillRect/>
          </a:stretch>
        </p:blipFill>
        <p:spPr>
          <a:xfrm>
            <a:off x="6285201" y="877100"/>
            <a:ext cx="2756441" cy="2311301"/>
          </a:xfrm>
          <a:prstGeom prst="rect">
            <a:avLst/>
          </a:prstGeom>
          <a:noFill/>
          <a:ln>
            <a:noFill/>
          </a:ln>
        </p:spPr>
      </p:pic>
      <p:pic>
        <p:nvPicPr>
          <p:cNvPr id="258" name="Google Shape;258;p36"/>
          <p:cNvPicPr preferRelativeResize="0"/>
          <p:nvPr/>
        </p:nvPicPr>
        <p:blipFill>
          <a:blip r:embed="rId5">
            <a:alphaModFix/>
          </a:blip>
          <a:stretch>
            <a:fillRect/>
          </a:stretch>
        </p:blipFill>
        <p:spPr>
          <a:xfrm>
            <a:off x="159500" y="1033413"/>
            <a:ext cx="5868025" cy="3076665"/>
          </a:xfrm>
          <a:prstGeom prst="rect">
            <a:avLst/>
          </a:prstGeom>
          <a:noFill/>
          <a:ln>
            <a:noFill/>
          </a:ln>
        </p:spPr>
      </p:pic>
      <p:sp>
        <p:nvSpPr>
          <p:cNvPr id="259" name="Google Shape;259;p36"/>
          <p:cNvSpPr txBox="1"/>
          <p:nvPr/>
        </p:nvSpPr>
        <p:spPr>
          <a:xfrm>
            <a:off x="6139900" y="3364075"/>
            <a:ext cx="19893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Muli"/>
                <a:ea typeface="Muli"/>
                <a:cs typeface="Muli"/>
                <a:sym typeface="Muli"/>
              </a:rPr>
              <a:t>Output:</a:t>
            </a:r>
            <a:endParaRPr b="1" sz="1500">
              <a:solidFill>
                <a:srgbClr val="FFFFFF"/>
              </a:solidFill>
              <a:latin typeface="Muli"/>
              <a:ea typeface="Muli"/>
              <a:cs typeface="Muli"/>
              <a:sym typeface="Muli"/>
            </a:endParaRPr>
          </a:p>
        </p:txBody>
      </p:sp>
      <p:sp>
        <p:nvSpPr>
          <p:cNvPr id="260" name="Google Shape;260;p36"/>
          <p:cNvSpPr txBox="1"/>
          <p:nvPr/>
        </p:nvSpPr>
        <p:spPr>
          <a:xfrm>
            <a:off x="6027525" y="238725"/>
            <a:ext cx="19893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Muli"/>
                <a:ea typeface="Muli"/>
                <a:cs typeface="Muli"/>
                <a:sym typeface="Muli"/>
              </a:rPr>
              <a:t>Cross Verify the Total Revenue</a:t>
            </a:r>
            <a:r>
              <a:rPr b="1" lang="en" sz="1500">
                <a:solidFill>
                  <a:srgbClr val="FFFFFF"/>
                </a:solidFill>
                <a:latin typeface="Muli"/>
                <a:ea typeface="Muli"/>
                <a:cs typeface="Muli"/>
                <a:sym typeface="Muli"/>
              </a:rPr>
              <a:t>:</a:t>
            </a:r>
            <a:endParaRPr b="1" sz="1500">
              <a:solidFill>
                <a:srgbClr val="FFFFFF"/>
              </a:solidFill>
              <a:latin typeface="Muli"/>
              <a:ea typeface="Muli"/>
              <a:cs typeface="Muli"/>
              <a:sym typeface="Mul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ph type="ctrTitle"/>
          </p:nvPr>
        </p:nvSpPr>
        <p:spPr>
          <a:xfrm>
            <a:off x="685800" y="1659550"/>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Query 7</a:t>
            </a:r>
            <a:endParaRPr/>
          </a:p>
        </p:txBody>
      </p:sp>
      <p:sp>
        <p:nvSpPr>
          <p:cNvPr id="266" name="Google Shape;266;p37"/>
          <p:cNvSpPr txBox="1"/>
          <p:nvPr>
            <p:ph idx="1" type="subTitle"/>
          </p:nvPr>
        </p:nvSpPr>
        <p:spPr>
          <a:xfrm>
            <a:off x="685800" y="2916250"/>
            <a:ext cx="5975700" cy="7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FFFFFF"/>
                </a:solidFill>
                <a:latin typeface="Muli"/>
                <a:ea typeface="Muli"/>
                <a:cs typeface="Muli"/>
                <a:sym typeface="Muli"/>
              </a:rPr>
              <a:t>For users that made the most amount of complaints, find the most expensive products he/she has ever purchased.</a:t>
            </a:r>
            <a:endParaRPr>
              <a:solidFill>
                <a:srgbClr val="FFFFFF"/>
              </a:solidFill>
            </a:endParaRPr>
          </a:p>
        </p:txBody>
      </p:sp>
      <p:pic>
        <p:nvPicPr>
          <p:cNvPr id="267" name="Google Shape;267;p3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268" name="Google Shape;268;p3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269" name="Google Shape;269;p37"/>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8"/>
          <p:cNvSpPr txBox="1"/>
          <p:nvPr>
            <p:ph type="ctrTitle"/>
          </p:nvPr>
        </p:nvSpPr>
        <p:spPr>
          <a:xfrm>
            <a:off x="435125" y="362875"/>
            <a:ext cx="3999600" cy="78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Query 7:</a:t>
            </a:r>
            <a:endParaRPr/>
          </a:p>
          <a:p>
            <a:pPr indent="0" lvl="0" marL="0" rtl="0" algn="l">
              <a:spcBef>
                <a:spcPts val="0"/>
              </a:spcBef>
              <a:spcAft>
                <a:spcPts val="0"/>
              </a:spcAft>
              <a:buNone/>
            </a:pPr>
            <a:r>
              <a:t/>
            </a:r>
            <a:endParaRPr/>
          </a:p>
        </p:txBody>
      </p:sp>
      <p:pic>
        <p:nvPicPr>
          <p:cNvPr id="275" name="Google Shape;275;p38"/>
          <p:cNvPicPr preferRelativeResize="0"/>
          <p:nvPr/>
        </p:nvPicPr>
        <p:blipFill>
          <a:blip r:embed="rId3">
            <a:alphaModFix/>
          </a:blip>
          <a:stretch>
            <a:fillRect/>
          </a:stretch>
        </p:blipFill>
        <p:spPr>
          <a:xfrm>
            <a:off x="333950" y="688375"/>
            <a:ext cx="4724701" cy="4239025"/>
          </a:xfrm>
          <a:prstGeom prst="rect">
            <a:avLst/>
          </a:prstGeom>
          <a:noFill/>
          <a:ln>
            <a:noFill/>
          </a:ln>
        </p:spPr>
      </p:pic>
      <p:pic>
        <p:nvPicPr>
          <p:cNvPr id="276" name="Google Shape;276;p38"/>
          <p:cNvPicPr preferRelativeResize="0"/>
          <p:nvPr/>
        </p:nvPicPr>
        <p:blipFill>
          <a:blip r:embed="rId4">
            <a:alphaModFix/>
          </a:blip>
          <a:stretch>
            <a:fillRect/>
          </a:stretch>
        </p:blipFill>
        <p:spPr>
          <a:xfrm>
            <a:off x="5638550" y="2179150"/>
            <a:ext cx="3334475" cy="886950"/>
          </a:xfrm>
          <a:prstGeom prst="rect">
            <a:avLst/>
          </a:prstGeom>
          <a:noFill/>
          <a:ln>
            <a:noFill/>
          </a:ln>
        </p:spPr>
      </p:pic>
      <p:sp>
        <p:nvSpPr>
          <p:cNvPr id="277" name="Google Shape;277;p38"/>
          <p:cNvSpPr txBox="1"/>
          <p:nvPr/>
        </p:nvSpPr>
        <p:spPr>
          <a:xfrm>
            <a:off x="5438800" y="1617850"/>
            <a:ext cx="19893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Muli"/>
                <a:ea typeface="Muli"/>
                <a:cs typeface="Muli"/>
                <a:sym typeface="Muli"/>
              </a:rPr>
              <a:t>Output:</a:t>
            </a:r>
            <a:endParaRPr b="1" sz="1500">
              <a:solidFill>
                <a:srgbClr val="FFFFFF"/>
              </a:solidFill>
              <a:latin typeface="Muli"/>
              <a:ea typeface="Muli"/>
              <a:cs typeface="Muli"/>
              <a:sym typeface="Mul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9"/>
          <p:cNvSpPr txBox="1"/>
          <p:nvPr>
            <p:ph type="ctrTitle"/>
          </p:nvPr>
        </p:nvSpPr>
        <p:spPr>
          <a:xfrm>
            <a:off x="685800" y="1659550"/>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Query 8</a:t>
            </a:r>
            <a:endParaRPr/>
          </a:p>
        </p:txBody>
      </p:sp>
      <p:sp>
        <p:nvSpPr>
          <p:cNvPr id="283" name="Google Shape;283;p39"/>
          <p:cNvSpPr txBox="1"/>
          <p:nvPr>
            <p:ph idx="1" type="subTitle"/>
          </p:nvPr>
        </p:nvSpPr>
        <p:spPr>
          <a:xfrm>
            <a:off x="685800" y="2916250"/>
            <a:ext cx="5975700" cy="7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FFFFFF"/>
                </a:solidFill>
                <a:latin typeface="Muli"/>
                <a:ea typeface="Muli"/>
                <a:cs typeface="Muli"/>
                <a:sym typeface="Muli"/>
              </a:rPr>
              <a:t>Find products that have never been purchased by some users, but are the top 5 most purchased products by other users in August 2020.</a:t>
            </a:r>
            <a:endParaRPr>
              <a:solidFill>
                <a:srgbClr val="FFFFFF"/>
              </a:solidFill>
            </a:endParaRPr>
          </a:p>
        </p:txBody>
      </p:sp>
      <p:pic>
        <p:nvPicPr>
          <p:cNvPr id="284" name="Google Shape;284;p39"/>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285" name="Google Shape;285;p39"/>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286" name="Google Shape;286;p39"/>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0"/>
          <p:cNvSpPr txBox="1"/>
          <p:nvPr>
            <p:ph type="ctrTitle"/>
          </p:nvPr>
        </p:nvSpPr>
        <p:spPr>
          <a:xfrm>
            <a:off x="435125" y="259325"/>
            <a:ext cx="49002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Query 8:</a:t>
            </a:r>
            <a:endParaRPr/>
          </a:p>
          <a:p>
            <a:pPr indent="0" lvl="0" marL="0" rtl="0" algn="l">
              <a:spcBef>
                <a:spcPts val="0"/>
              </a:spcBef>
              <a:spcAft>
                <a:spcPts val="0"/>
              </a:spcAft>
              <a:buNone/>
            </a:pPr>
            <a:r>
              <a:t/>
            </a:r>
            <a:endParaRPr/>
          </a:p>
        </p:txBody>
      </p:sp>
      <p:pic>
        <p:nvPicPr>
          <p:cNvPr id="292" name="Google Shape;292;p40"/>
          <p:cNvPicPr preferRelativeResize="0"/>
          <p:nvPr/>
        </p:nvPicPr>
        <p:blipFill>
          <a:blip r:embed="rId3">
            <a:alphaModFix/>
          </a:blip>
          <a:stretch>
            <a:fillRect/>
          </a:stretch>
        </p:blipFill>
        <p:spPr>
          <a:xfrm>
            <a:off x="561325" y="967375"/>
            <a:ext cx="6785277" cy="39840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1"/>
          <p:cNvSpPr txBox="1"/>
          <p:nvPr>
            <p:ph type="ctrTitle"/>
          </p:nvPr>
        </p:nvSpPr>
        <p:spPr>
          <a:xfrm>
            <a:off x="435125" y="466425"/>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Query 8 continued: </a:t>
            </a:r>
            <a:endParaRPr/>
          </a:p>
          <a:p>
            <a:pPr indent="0" lvl="0" marL="0" rtl="0" algn="l">
              <a:spcBef>
                <a:spcPts val="0"/>
              </a:spcBef>
              <a:spcAft>
                <a:spcPts val="0"/>
              </a:spcAft>
              <a:buNone/>
            </a:pPr>
            <a:r>
              <a:t/>
            </a:r>
            <a:endParaRPr/>
          </a:p>
        </p:txBody>
      </p:sp>
      <p:pic>
        <p:nvPicPr>
          <p:cNvPr id="298" name="Google Shape;298;p41"/>
          <p:cNvPicPr preferRelativeResize="0"/>
          <p:nvPr/>
        </p:nvPicPr>
        <p:blipFill>
          <a:blip r:embed="rId3">
            <a:alphaModFix/>
          </a:blip>
          <a:stretch>
            <a:fillRect/>
          </a:stretch>
        </p:blipFill>
        <p:spPr>
          <a:xfrm>
            <a:off x="152400" y="1058550"/>
            <a:ext cx="7424049" cy="39325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580550" y="0"/>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Database Diagram</a:t>
            </a:r>
            <a:endParaRPr/>
          </a:p>
        </p:txBody>
      </p:sp>
      <p:sp>
        <p:nvSpPr>
          <p:cNvPr id="80" name="Google Shape;80;p1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 </a:t>
            </a:r>
            <a:endParaRPr/>
          </a:p>
        </p:txBody>
      </p:sp>
      <p:sp>
        <p:nvSpPr>
          <p:cNvPr id="81" name="Google Shape;81;p1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82" name="Google Shape;82;p15"/>
          <p:cNvPicPr preferRelativeResize="0"/>
          <p:nvPr/>
        </p:nvPicPr>
        <p:blipFill rotWithShape="1">
          <a:blip r:embed="rId3">
            <a:alphaModFix/>
          </a:blip>
          <a:srcRect b="19140" l="47182" r="7816" t="27031"/>
          <a:stretch/>
        </p:blipFill>
        <p:spPr>
          <a:xfrm>
            <a:off x="1587150" y="905488"/>
            <a:ext cx="6130752" cy="41248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txBox="1"/>
          <p:nvPr>
            <p:ph type="ctrTitle"/>
          </p:nvPr>
        </p:nvSpPr>
        <p:spPr>
          <a:xfrm>
            <a:off x="435125" y="466425"/>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Query 8 continued:</a:t>
            </a:r>
            <a:endParaRPr/>
          </a:p>
          <a:p>
            <a:pPr indent="0" lvl="0" marL="0" rtl="0" algn="l">
              <a:spcBef>
                <a:spcPts val="0"/>
              </a:spcBef>
              <a:spcAft>
                <a:spcPts val="0"/>
              </a:spcAft>
              <a:buNone/>
            </a:pPr>
            <a:r>
              <a:t/>
            </a:r>
            <a:endParaRPr/>
          </a:p>
        </p:txBody>
      </p:sp>
      <p:pic>
        <p:nvPicPr>
          <p:cNvPr id="304" name="Google Shape;304;p42"/>
          <p:cNvPicPr preferRelativeResize="0"/>
          <p:nvPr/>
        </p:nvPicPr>
        <p:blipFill>
          <a:blip r:embed="rId3">
            <a:alphaModFix/>
          </a:blip>
          <a:stretch>
            <a:fillRect/>
          </a:stretch>
        </p:blipFill>
        <p:spPr>
          <a:xfrm>
            <a:off x="152400" y="1040475"/>
            <a:ext cx="8839201" cy="396297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3"/>
          <p:cNvSpPr txBox="1"/>
          <p:nvPr>
            <p:ph type="ctrTitle"/>
          </p:nvPr>
        </p:nvSpPr>
        <p:spPr>
          <a:xfrm>
            <a:off x="435125" y="362875"/>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Query 8 Results:</a:t>
            </a:r>
            <a:endParaRPr/>
          </a:p>
          <a:p>
            <a:pPr indent="0" lvl="0" marL="0" rtl="0" algn="l">
              <a:spcBef>
                <a:spcPts val="0"/>
              </a:spcBef>
              <a:spcAft>
                <a:spcPts val="0"/>
              </a:spcAft>
              <a:buNone/>
            </a:pPr>
            <a:r>
              <a:t/>
            </a:r>
            <a:endParaRPr/>
          </a:p>
        </p:txBody>
      </p:sp>
      <p:pic>
        <p:nvPicPr>
          <p:cNvPr id="310" name="Google Shape;310;p43"/>
          <p:cNvPicPr preferRelativeResize="0"/>
          <p:nvPr/>
        </p:nvPicPr>
        <p:blipFill>
          <a:blip r:embed="rId3">
            <a:alphaModFix/>
          </a:blip>
          <a:stretch>
            <a:fillRect/>
          </a:stretch>
        </p:blipFill>
        <p:spPr>
          <a:xfrm>
            <a:off x="5226363" y="583575"/>
            <a:ext cx="3416400" cy="2405225"/>
          </a:xfrm>
          <a:prstGeom prst="rect">
            <a:avLst/>
          </a:prstGeom>
          <a:noFill/>
          <a:ln>
            <a:noFill/>
          </a:ln>
        </p:spPr>
      </p:pic>
      <p:pic>
        <p:nvPicPr>
          <p:cNvPr id="311" name="Google Shape;311;p43"/>
          <p:cNvPicPr preferRelativeResize="0"/>
          <p:nvPr/>
        </p:nvPicPr>
        <p:blipFill>
          <a:blip r:embed="rId4">
            <a:alphaModFix/>
          </a:blip>
          <a:stretch>
            <a:fillRect/>
          </a:stretch>
        </p:blipFill>
        <p:spPr>
          <a:xfrm>
            <a:off x="4222535" y="3528112"/>
            <a:ext cx="4420225" cy="1505700"/>
          </a:xfrm>
          <a:prstGeom prst="rect">
            <a:avLst/>
          </a:prstGeom>
          <a:noFill/>
          <a:ln>
            <a:noFill/>
          </a:ln>
        </p:spPr>
      </p:pic>
      <p:pic>
        <p:nvPicPr>
          <p:cNvPr id="312" name="Google Shape;312;p43"/>
          <p:cNvPicPr preferRelativeResize="0"/>
          <p:nvPr/>
        </p:nvPicPr>
        <p:blipFill>
          <a:blip r:embed="rId5">
            <a:alphaModFix/>
          </a:blip>
          <a:stretch>
            <a:fillRect/>
          </a:stretch>
        </p:blipFill>
        <p:spPr>
          <a:xfrm>
            <a:off x="435113" y="3371625"/>
            <a:ext cx="3186600" cy="1662175"/>
          </a:xfrm>
          <a:prstGeom prst="rect">
            <a:avLst/>
          </a:prstGeom>
          <a:noFill/>
          <a:ln>
            <a:noFill/>
          </a:ln>
        </p:spPr>
      </p:pic>
      <p:pic>
        <p:nvPicPr>
          <p:cNvPr id="313" name="Google Shape;313;p43"/>
          <p:cNvPicPr preferRelativeResize="0"/>
          <p:nvPr/>
        </p:nvPicPr>
        <p:blipFill>
          <a:blip r:embed="rId6">
            <a:alphaModFix/>
          </a:blip>
          <a:stretch>
            <a:fillRect/>
          </a:stretch>
        </p:blipFill>
        <p:spPr>
          <a:xfrm>
            <a:off x="1162450" y="1087975"/>
            <a:ext cx="2379326" cy="1673275"/>
          </a:xfrm>
          <a:prstGeom prst="rect">
            <a:avLst/>
          </a:prstGeom>
          <a:noFill/>
          <a:ln>
            <a:noFill/>
          </a:ln>
        </p:spPr>
      </p:pic>
      <p:sp>
        <p:nvSpPr>
          <p:cNvPr id="314" name="Google Shape;314;p43"/>
          <p:cNvSpPr txBox="1"/>
          <p:nvPr/>
        </p:nvSpPr>
        <p:spPr>
          <a:xfrm>
            <a:off x="220150" y="1252578"/>
            <a:ext cx="12453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Muli"/>
                <a:ea typeface="Muli"/>
                <a:cs typeface="Muli"/>
                <a:sym typeface="Muli"/>
              </a:rPr>
              <a:t>Output:</a:t>
            </a:r>
            <a:endParaRPr b="1" sz="1500">
              <a:solidFill>
                <a:schemeClr val="lt1"/>
              </a:solidFill>
              <a:latin typeface="Muli"/>
              <a:ea typeface="Muli"/>
              <a:cs typeface="Muli"/>
              <a:sym typeface="Muli"/>
            </a:endParaRPr>
          </a:p>
        </p:txBody>
      </p:sp>
      <p:sp>
        <p:nvSpPr>
          <p:cNvPr id="315" name="Google Shape;315;p43"/>
          <p:cNvSpPr txBox="1"/>
          <p:nvPr/>
        </p:nvSpPr>
        <p:spPr>
          <a:xfrm>
            <a:off x="128200" y="2812625"/>
            <a:ext cx="3493500" cy="43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Muli"/>
                <a:ea typeface="Muli"/>
                <a:cs typeface="Muli"/>
                <a:sym typeface="Muli"/>
              </a:rPr>
              <a:t>Total quantity for products with top 5 quantity</a:t>
            </a:r>
            <a:endParaRPr b="1" sz="1500">
              <a:solidFill>
                <a:schemeClr val="lt1"/>
              </a:solidFill>
              <a:latin typeface="Muli"/>
              <a:ea typeface="Muli"/>
              <a:cs typeface="Muli"/>
              <a:sym typeface="Muli"/>
            </a:endParaRPr>
          </a:p>
        </p:txBody>
      </p:sp>
      <p:sp>
        <p:nvSpPr>
          <p:cNvPr id="316" name="Google Shape;316;p43"/>
          <p:cNvSpPr txBox="1"/>
          <p:nvPr/>
        </p:nvSpPr>
        <p:spPr>
          <a:xfrm>
            <a:off x="4099475" y="1087978"/>
            <a:ext cx="12453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Muli"/>
                <a:ea typeface="Muli"/>
                <a:cs typeface="Muli"/>
                <a:sym typeface="Muli"/>
              </a:rPr>
              <a:t>Total Quantity for the products shown</a:t>
            </a:r>
            <a:endParaRPr b="1" sz="1500">
              <a:solidFill>
                <a:schemeClr val="lt1"/>
              </a:solidFill>
              <a:latin typeface="Muli"/>
              <a:ea typeface="Muli"/>
              <a:cs typeface="Muli"/>
              <a:sym typeface="Muli"/>
            </a:endParaRPr>
          </a:p>
        </p:txBody>
      </p:sp>
      <p:sp>
        <p:nvSpPr>
          <p:cNvPr id="317" name="Google Shape;317;p43"/>
          <p:cNvSpPr txBox="1"/>
          <p:nvPr/>
        </p:nvSpPr>
        <p:spPr>
          <a:xfrm>
            <a:off x="3949350" y="2936925"/>
            <a:ext cx="48801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Muli"/>
                <a:ea typeface="Muli"/>
                <a:cs typeface="Muli"/>
                <a:sym typeface="Muli"/>
              </a:rPr>
              <a:t>Number of Unique purchases for Products vs Number of Unique user</a:t>
            </a:r>
            <a:endParaRPr b="1" sz="1500">
              <a:solidFill>
                <a:schemeClr val="lt1"/>
              </a:solidFill>
              <a:latin typeface="Muli"/>
              <a:ea typeface="Muli"/>
              <a:cs typeface="Muli"/>
              <a:sym typeface="Mul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4"/>
          <p:cNvSpPr txBox="1"/>
          <p:nvPr>
            <p:ph type="ctrTitle"/>
          </p:nvPr>
        </p:nvSpPr>
        <p:spPr>
          <a:xfrm>
            <a:off x="685800" y="1659550"/>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Query 9</a:t>
            </a:r>
            <a:endParaRPr/>
          </a:p>
        </p:txBody>
      </p:sp>
      <p:sp>
        <p:nvSpPr>
          <p:cNvPr id="323" name="Google Shape;323;p44"/>
          <p:cNvSpPr txBox="1"/>
          <p:nvPr>
            <p:ph idx="1" type="subTitle"/>
          </p:nvPr>
        </p:nvSpPr>
        <p:spPr>
          <a:xfrm>
            <a:off x="685800" y="2916250"/>
            <a:ext cx="5975700" cy="7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FFFFFF"/>
                </a:solidFill>
                <a:latin typeface="Muli"/>
                <a:ea typeface="Muli"/>
                <a:cs typeface="Muli"/>
                <a:sym typeface="Muli"/>
              </a:rPr>
              <a:t>Find products that are increasingly being purchased over at least 3 months.</a:t>
            </a:r>
            <a:endParaRPr>
              <a:solidFill>
                <a:srgbClr val="FFFFFF"/>
              </a:solidFill>
            </a:endParaRPr>
          </a:p>
        </p:txBody>
      </p:sp>
      <p:pic>
        <p:nvPicPr>
          <p:cNvPr id="324" name="Google Shape;324;p44"/>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325" name="Google Shape;325;p44"/>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326" name="Google Shape;326;p44"/>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5"/>
          <p:cNvSpPr txBox="1"/>
          <p:nvPr>
            <p:ph type="ctrTitle"/>
          </p:nvPr>
        </p:nvSpPr>
        <p:spPr>
          <a:xfrm>
            <a:off x="435125" y="362875"/>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Query 9:</a:t>
            </a:r>
            <a:endParaRPr/>
          </a:p>
          <a:p>
            <a:pPr indent="0" lvl="0" marL="0" rtl="0" algn="l">
              <a:spcBef>
                <a:spcPts val="0"/>
              </a:spcBef>
              <a:spcAft>
                <a:spcPts val="0"/>
              </a:spcAft>
              <a:buNone/>
            </a:pPr>
            <a:r>
              <a:t/>
            </a:r>
            <a:endParaRPr/>
          </a:p>
        </p:txBody>
      </p:sp>
      <p:pic>
        <p:nvPicPr>
          <p:cNvPr id="332" name="Google Shape;332;p45"/>
          <p:cNvPicPr preferRelativeResize="0"/>
          <p:nvPr/>
        </p:nvPicPr>
        <p:blipFill>
          <a:blip r:embed="rId3">
            <a:alphaModFix/>
          </a:blip>
          <a:stretch>
            <a:fillRect/>
          </a:stretch>
        </p:blipFill>
        <p:spPr>
          <a:xfrm>
            <a:off x="506175" y="1201050"/>
            <a:ext cx="6093802" cy="3203950"/>
          </a:xfrm>
          <a:prstGeom prst="rect">
            <a:avLst/>
          </a:prstGeom>
          <a:noFill/>
          <a:ln>
            <a:noFill/>
          </a:ln>
        </p:spPr>
      </p:pic>
      <p:pic>
        <p:nvPicPr>
          <p:cNvPr id="333" name="Google Shape;333;p45"/>
          <p:cNvPicPr preferRelativeResize="0"/>
          <p:nvPr/>
        </p:nvPicPr>
        <p:blipFill>
          <a:blip r:embed="rId4">
            <a:alphaModFix/>
          </a:blip>
          <a:stretch>
            <a:fillRect/>
          </a:stretch>
        </p:blipFill>
        <p:spPr>
          <a:xfrm>
            <a:off x="6937150" y="3331275"/>
            <a:ext cx="1863925" cy="1700625"/>
          </a:xfrm>
          <a:prstGeom prst="rect">
            <a:avLst/>
          </a:prstGeom>
          <a:noFill/>
          <a:ln>
            <a:noFill/>
          </a:ln>
        </p:spPr>
      </p:pic>
      <p:pic>
        <p:nvPicPr>
          <p:cNvPr id="334" name="Google Shape;334;p45"/>
          <p:cNvPicPr preferRelativeResize="0"/>
          <p:nvPr/>
        </p:nvPicPr>
        <p:blipFill>
          <a:blip r:embed="rId5">
            <a:alphaModFix/>
          </a:blip>
          <a:stretch>
            <a:fillRect/>
          </a:stretch>
        </p:blipFill>
        <p:spPr>
          <a:xfrm>
            <a:off x="6706204" y="145755"/>
            <a:ext cx="2037197" cy="2809350"/>
          </a:xfrm>
          <a:prstGeom prst="rect">
            <a:avLst/>
          </a:prstGeom>
          <a:noFill/>
          <a:ln>
            <a:noFill/>
          </a:ln>
        </p:spPr>
      </p:pic>
      <p:sp>
        <p:nvSpPr>
          <p:cNvPr id="335" name="Google Shape;335;p45"/>
          <p:cNvSpPr txBox="1"/>
          <p:nvPr/>
        </p:nvSpPr>
        <p:spPr>
          <a:xfrm>
            <a:off x="4996175" y="552825"/>
            <a:ext cx="1603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Muli"/>
                <a:ea typeface="Muli"/>
                <a:cs typeface="Muli"/>
                <a:sym typeface="Muli"/>
              </a:rPr>
              <a:t>Cross-verifying the output</a:t>
            </a:r>
            <a:endParaRPr b="1" sz="1500">
              <a:solidFill>
                <a:schemeClr val="lt1"/>
              </a:solidFill>
              <a:latin typeface="Muli"/>
              <a:ea typeface="Muli"/>
              <a:cs typeface="Muli"/>
              <a:sym typeface="Muli"/>
            </a:endParaRPr>
          </a:p>
        </p:txBody>
      </p:sp>
      <p:sp>
        <p:nvSpPr>
          <p:cNvPr id="336" name="Google Shape;336;p45"/>
          <p:cNvSpPr txBox="1"/>
          <p:nvPr/>
        </p:nvSpPr>
        <p:spPr>
          <a:xfrm>
            <a:off x="6643513" y="2955100"/>
            <a:ext cx="19893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Muli"/>
                <a:ea typeface="Muli"/>
                <a:cs typeface="Muli"/>
                <a:sym typeface="Muli"/>
              </a:rPr>
              <a:t>Output:</a:t>
            </a:r>
            <a:endParaRPr b="1" sz="1500">
              <a:solidFill>
                <a:srgbClr val="FFFFFF"/>
              </a:solidFill>
              <a:latin typeface="Muli"/>
              <a:ea typeface="Muli"/>
              <a:cs typeface="Muli"/>
              <a:sym typeface="Mul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2" name="Google Shape;342;p46"/>
          <p:cNvSpPr txBox="1"/>
          <p:nvPr>
            <p:ph idx="4294967295" type="ctrTitle"/>
          </p:nvPr>
        </p:nvSpPr>
        <p:spPr>
          <a:xfrm>
            <a:off x="685800" y="1341750"/>
            <a:ext cx="3617400" cy="92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t>Thanks!</a:t>
            </a:r>
            <a:endParaRPr sz="7200"/>
          </a:p>
        </p:txBody>
      </p:sp>
      <p:sp>
        <p:nvSpPr>
          <p:cNvPr id="343" name="Google Shape;343;p46"/>
          <p:cNvSpPr txBox="1"/>
          <p:nvPr>
            <p:ph idx="4294967295" type="subTitle"/>
          </p:nvPr>
        </p:nvSpPr>
        <p:spPr>
          <a:xfrm>
            <a:off x="685800" y="2302047"/>
            <a:ext cx="3617400" cy="1499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800">
                <a:latin typeface="Muli"/>
                <a:ea typeface="Muli"/>
                <a:cs typeface="Muli"/>
                <a:sym typeface="Muli"/>
              </a:rPr>
              <a:t>Any questions?</a:t>
            </a:r>
            <a:endParaRPr b="1" sz="1800">
              <a:latin typeface="Muli"/>
              <a:ea typeface="Muli"/>
              <a:cs typeface="Muli"/>
              <a:sym typeface="Muli"/>
            </a:endParaRPr>
          </a:p>
          <a:p>
            <a:pPr indent="0" lvl="0" marL="0" rtl="0" algn="l">
              <a:spcBef>
                <a:spcPts val="600"/>
              </a:spcBef>
              <a:spcAft>
                <a:spcPts val="0"/>
              </a:spcAft>
              <a:buNone/>
            </a:pPr>
            <a:r>
              <a:t/>
            </a:r>
            <a:endParaRPr sz="1800"/>
          </a:p>
        </p:txBody>
      </p:sp>
      <p:pic>
        <p:nvPicPr>
          <p:cNvPr id="344" name="Google Shape;344;p46"/>
          <p:cNvPicPr preferRelativeResize="0"/>
          <p:nvPr/>
        </p:nvPicPr>
        <p:blipFill>
          <a:blip r:embed="rId3">
            <a:alphaModFix/>
          </a:blip>
          <a:stretch>
            <a:fillRect/>
          </a:stretch>
        </p:blipFill>
        <p:spPr>
          <a:xfrm>
            <a:off x="3924900" y="2681025"/>
            <a:ext cx="3171324" cy="1889775"/>
          </a:xfrm>
          <a:prstGeom prst="rect">
            <a:avLst/>
          </a:prstGeom>
          <a:noFill/>
          <a:ln>
            <a:noFill/>
          </a:ln>
        </p:spPr>
      </p:pic>
      <p:pic>
        <p:nvPicPr>
          <p:cNvPr id="345" name="Google Shape;345;p46"/>
          <p:cNvPicPr preferRelativeResize="0"/>
          <p:nvPr/>
        </p:nvPicPr>
        <p:blipFill>
          <a:blip r:embed="rId4">
            <a:alphaModFix/>
          </a:blip>
          <a:stretch>
            <a:fillRect/>
          </a:stretch>
        </p:blipFill>
        <p:spPr>
          <a:xfrm>
            <a:off x="5160014" y="1914980"/>
            <a:ext cx="548700" cy="1597701"/>
          </a:xfrm>
          <a:prstGeom prst="rect">
            <a:avLst/>
          </a:prstGeom>
          <a:noFill/>
          <a:ln>
            <a:noFill/>
          </a:ln>
        </p:spPr>
      </p:pic>
      <p:pic>
        <p:nvPicPr>
          <p:cNvPr id="346" name="Google Shape;346;p46"/>
          <p:cNvPicPr preferRelativeResize="0"/>
          <p:nvPr/>
        </p:nvPicPr>
        <p:blipFill>
          <a:blip r:embed="rId5">
            <a:alphaModFix/>
          </a:blip>
          <a:stretch>
            <a:fillRect/>
          </a:stretch>
        </p:blipFill>
        <p:spPr>
          <a:xfrm>
            <a:off x="4946909" y="581600"/>
            <a:ext cx="1279700" cy="1498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0" name="Shape 350"/>
        <p:cNvGrpSpPr/>
        <p:nvPr/>
      </p:nvGrpSpPr>
      <p:grpSpPr>
        <a:xfrm>
          <a:off x="0" y="0"/>
          <a:ext cx="0" cy="0"/>
          <a:chOff x="0" y="0"/>
          <a:chExt cx="0" cy="0"/>
        </a:xfrm>
      </p:grpSpPr>
      <p:sp>
        <p:nvSpPr>
          <p:cNvPr id="351" name="Google Shape;351;p4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52" name="Google Shape;352;p47"/>
          <p:cNvPicPr preferRelativeResize="0"/>
          <p:nvPr/>
        </p:nvPicPr>
        <p:blipFill>
          <a:blip r:embed="rId3">
            <a:alphaModFix/>
          </a:blip>
          <a:stretch>
            <a:fillRect/>
          </a:stretch>
        </p:blipFill>
        <p:spPr>
          <a:xfrm>
            <a:off x="152400" y="152400"/>
            <a:ext cx="7160876" cy="4678224"/>
          </a:xfrm>
          <a:prstGeom prst="rect">
            <a:avLst/>
          </a:prstGeom>
          <a:noFill/>
          <a:ln>
            <a:noFill/>
          </a:ln>
        </p:spPr>
      </p:pic>
      <p:pic>
        <p:nvPicPr>
          <p:cNvPr id="353" name="Google Shape;353;p47"/>
          <p:cNvPicPr preferRelativeResize="0"/>
          <p:nvPr/>
        </p:nvPicPr>
        <p:blipFill>
          <a:blip r:embed="rId4">
            <a:alphaModFix/>
          </a:blip>
          <a:stretch>
            <a:fillRect/>
          </a:stretch>
        </p:blipFill>
        <p:spPr>
          <a:xfrm>
            <a:off x="7484250" y="2097425"/>
            <a:ext cx="1659750" cy="611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7" name="Shape 357"/>
        <p:cNvGrpSpPr/>
        <p:nvPr/>
      </p:nvGrpSpPr>
      <p:grpSpPr>
        <a:xfrm>
          <a:off x="0" y="0"/>
          <a:ext cx="0" cy="0"/>
          <a:chOff x="0" y="0"/>
          <a:chExt cx="0" cy="0"/>
        </a:xfrm>
      </p:grpSpPr>
      <p:sp>
        <p:nvSpPr>
          <p:cNvPr id="358" name="Google Shape;358;p4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59" name="Google Shape;359;p48"/>
          <p:cNvPicPr preferRelativeResize="0"/>
          <p:nvPr/>
        </p:nvPicPr>
        <p:blipFill>
          <a:blip r:embed="rId3">
            <a:alphaModFix/>
          </a:blip>
          <a:stretch>
            <a:fillRect/>
          </a:stretch>
        </p:blipFill>
        <p:spPr>
          <a:xfrm>
            <a:off x="152400" y="152400"/>
            <a:ext cx="8839200" cy="1495229"/>
          </a:xfrm>
          <a:prstGeom prst="rect">
            <a:avLst/>
          </a:prstGeom>
          <a:noFill/>
          <a:ln>
            <a:noFill/>
          </a:ln>
        </p:spPr>
      </p:pic>
      <p:pic>
        <p:nvPicPr>
          <p:cNvPr id="360" name="Google Shape;360;p48"/>
          <p:cNvPicPr preferRelativeResize="0"/>
          <p:nvPr/>
        </p:nvPicPr>
        <p:blipFill>
          <a:blip r:embed="rId4">
            <a:alphaModFix/>
          </a:blip>
          <a:stretch>
            <a:fillRect/>
          </a:stretch>
        </p:blipFill>
        <p:spPr>
          <a:xfrm>
            <a:off x="2866775" y="3010279"/>
            <a:ext cx="3086100" cy="1009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4" name="Shape 364"/>
        <p:cNvGrpSpPr/>
        <p:nvPr/>
      </p:nvGrpSpPr>
      <p:grpSpPr>
        <a:xfrm>
          <a:off x="0" y="0"/>
          <a:ext cx="0" cy="0"/>
          <a:chOff x="0" y="0"/>
          <a:chExt cx="0" cy="0"/>
        </a:xfrm>
      </p:grpSpPr>
      <p:sp>
        <p:nvSpPr>
          <p:cNvPr id="365" name="Google Shape;365;p4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66" name="Google Shape;366;p49"/>
          <p:cNvPicPr preferRelativeResize="0"/>
          <p:nvPr/>
        </p:nvPicPr>
        <p:blipFill>
          <a:blip r:embed="rId3">
            <a:alphaModFix/>
          </a:blip>
          <a:stretch>
            <a:fillRect/>
          </a:stretch>
        </p:blipFill>
        <p:spPr>
          <a:xfrm>
            <a:off x="6627150" y="2019200"/>
            <a:ext cx="1991450" cy="2311050"/>
          </a:xfrm>
          <a:prstGeom prst="rect">
            <a:avLst/>
          </a:prstGeom>
          <a:noFill/>
          <a:ln>
            <a:noFill/>
          </a:ln>
        </p:spPr>
      </p:pic>
      <p:pic>
        <p:nvPicPr>
          <p:cNvPr id="367" name="Google Shape;367;p49"/>
          <p:cNvPicPr preferRelativeResize="0"/>
          <p:nvPr/>
        </p:nvPicPr>
        <p:blipFill>
          <a:blip r:embed="rId4">
            <a:alphaModFix/>
          </a:blip>
          <a:stretch>
            <a:fillRect/>
          </a:stretch>
        </p:blipFill>
        <p:spPr>
          <a:xfrm>
            <a:off x="152400" y="152400"/>
            <a:ext cx="6322350" cy="3703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1" name="Shape 371"/>
        <p:cNvGrpSpPr/>
        <p:nvPr/>
      </p:nvGrpSpPr>
      <p:grpSpPr>
        <a:xfrm>
          <a:off x="0" y="0"/>
          <a:ext cx="0" cy="0"/>
          <a:chOff x="0" y="0"/>
          <a:chExt cx="0" cy="0"/>
        </a:xfrm>
      </p:grpSpPr>
      <p:sp>
        <p:nvSpPr>
          <p:cNvPr id="372" name="Google Shape;372;p5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73" name="Google Shape;373;p50"/>
          <p:cNvPicPr preferRelativeResize="0"/>
          <p:nvPr/>
        </p:nvPicPr>
        <p:blipFill>
          <a:blip r:embed="rId3">
            <a:alphaModFix/>
          </a:blip>
          <a:stretch>
            <a:fillRect/>
          </a:stretch>
        </p:blipFill>
        <p:spPr>
          <a:xfrm>
            <a:off x="152400" y="152400"/>
            <a:ext cx="7561987" cy="48386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7" name="Shape 377"/>
        <p:cNvGrpSpPr/>
        <p:nvPr/>
      </p:nvGrpSpPr>
      <p:grpSpPr>
        <a:xfrm>
          <a:off x="0" y="0"/>
          <a:ext cx="0" cy="0"/>
          <a:chOff x="0" y="0"/>
          <a:chExt cx="0" cy="0"/>
        </a:xfrm>
      </p:grpSpPr>
      <p:sp>
        <p:nvSpPr>
          <p:cNvPr id="378" name="Google Shape;378;p5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79" name="Google Shape;379;p51"/>
          <p:cNvPicPr preferRelativeResize="0"/>
          <p:nvPr/>
        </p:nvPicPr>
        <p:blipFill>
          <a:blip r:embed="rId3">
            <a:alphaModFix/>
          </a:blip>
          <a:stretch>
            <a:fillRect/>
          </a:stretch>
        </p:blipFill>
        <p:spPr>
          <a:xfrm>
            <a:off x="152400" y="152400"/>
            <a:ext cx="2138400" cy="2639100"/>
          </a:xfrm>
          <a:prstGeom prst="rect">
            <a:avLst/>
          </a:prstGeom>
          <a:noFill/>
          <a:ln>
            <a:noFill/>
          </a:ln>
        </p:spPr>
      </p:pic>
      <p:pic>
        <p:nvPicPr>
          <p:cNvPr id="380" name="Google Shape;380;p51"/>
          <p:cNvPicPr preferRelativeResize="0"/>
          <p:nvPr/>
        </p:nvPicPr>
        <p:blipFill>
          <a:blip r:embed="rId4">
            <a:alphaModFix/>
          </a:blip>
          <a:stretch>
            <a:fillRect/>
          </a:stretch>
        </p:blipFill>
        <p:spPr>
          <a:xfrm>
            <a:off x="2437426" y="152400"/>
            <a:ext cx="3243325" cy="3009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6"/>
          <p:cNvPicPr preferRelativeResize="0"/>
          <p:nvPr/>
        </p:nvPicPr>
        <p:blipFill>
          <a:blip r:embed="rId3">
            <a:alphaModFix/>
          </a:blip>
          <a:stretch>
            <a:fillRect/>
          </a:stretch>
        </p:blipFill>
        <p:spPr>
          <a:xfrm>
            <a:off x="242525" y="1319463"/>
            <a:ext cx="8695552" cy="2656974"/>
          </a:xfrm>
          <a:prstGeom prst="rect">
            <a:avLst/>
          </a:prstGeom>
          <a:noFill/>
          <a:ln>
            <a:noFill/>
          </a:ln>
        </p:spPr>
      </p:pic>
      <p:sp>
        <p:nvSpPr>
          <p:cNvPr id="88" name="Google Shape;88;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SQL Table Creation</a:t>
            </a:r>
            <a:endParaRPr/>
          </a:p>
        </p:txBody>
      </p:sp>
      <p:sp>
        <p:nvSpPr>
          <p:cNvPr id="89" name="Google Shape;89;p1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0" name="Google Shape;90;p16"/>
          <p:cNvSpPr/>
          <p:nvPr/>
        </p:nvSpPr>
        <p:spPr>
          <a:xfrm>
            <a:off x="4445400" y="3289200"/>
            <a:ext cx="289800" cy="959700"/>
          </a:xfrm>
          <a:prstGeom prst="upArrow">
            <a:avLst>
              <a:gd fmla="val 50000" name="adj1"/>
              <a:gd fmla="val 50000" name="adj2"/>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txBox="1"/>
          <p:nvPr/>
        </p:nvSpPr>
        <p:spPr>
          <a:xfrm>
            <a:off x="3616925" y="4248900"/>
            <a:ext cx="3010200" cy="5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uli"/>
                <a:ea typeface="Muli"/>
                <a:cs typeface="Muli"/>
                <a:sym typeface="Muli"/>
              </a:rPr>
              <a:t>Tables created along with primary keys, foreign keys, key constraints and tuple constraints</a:t>
            </a:r>
            <a:endParaRPr>
              <a:solidFill>
                <a:srgbClr val="FFFFFF"/>
              </a:solidFill>
              <a:latin typeface="Muli"/>
              <a:ea typeface="Muli"/>
              <a:cs typeface="Muli"/>
              <a:sym typeface="Mul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4" name="Shape 384"/>
        <p:cNvGrpSpPr/>
        <p:nvPr/>
      </p:nvGrpSpPr>
      <p:grpSpPr>
        <a:xfrm>
          <a:off x="0" y="0"/>
          <a:ext cx="0" cy="0"/>
          <a:chOff x="0" y="0"/>
          <a:chExt cx="0" cy="0"/>
        </a:xfrm>
      </p:grpSpPr>
      <p:sp>
        <p:nvSpPr>
          <p:cNvPr id="385" name="Google Shape;385;p5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86" name="Google Shape;386;p52"/>
          <p:cNvPicPr preferRelativeResize="0"/>
          <p:nvPr/>
        </p:nvPicPr>
        <p:blipFill>
          <a:blip r:embed="rId3">
            <a:alphaModFix/>
          </a:blip>
          <a:stretch>
            <a:fillRect/>
          </a:stretch>
        </p:blipFill>
        <p:spPr>
          <a:xfrm>
            <a:off x="6972950" y="1086000"/>
            <a:ext cx="1905000" cy="1047750"/>
          </a:xfrm>
          <a:prstGeom prst="rect">
            <a:avLst/>
          </a:prstGeom>
          <a:noFill/>
          <a:ln>
            <a:noFill/>
          </a:ln>
        </p:spPr>
      </p:pic>
      <p:pic>
        <p:nvPicPr>
          <p:cNvPr id="387" name="Google Shape;387;p52"/>
          <p:cNvPicPr preferRelativeResize="0"/>
          <p:nvPr/>
        </p:nvPicPr>
        <p:blipFill>
          <a:blip r:embed="rId4">
            <a:alphaModFix/>
          </a:blip>
          <a:stretch>
            <a:fillRect/>
          </a:stretch>
        </p:blipFill>
        <p:spPr>
          <a:xfrm>
            <a:off x="6172826" y="2286150"/>
            <a:ext cx="2756441" cy="2311301"/>
          </a:xfrm>
          <a:prstGeom prst="rect">
            <a:avLst/>
          </a:prstGeom>
          <a:noFill/>
          <a:ln>
            <a:noFill/>
          </a:ln>
        </p:spPr>
      </p:pic>
      <p:pic>
        <p:nvPicPr>
          <p:cNvPr id="388" name="Google Shape;388;p52"/>
          <p:cNvPicPr preferRelativeResize="0"/>
          <p:nvPr/>
        </p:nvPicPr>
        <p:blipFill>
          <a:blip r:embed="rId5">
            <a:alphaModFix/>
          </a:blip>
          <a:stretch>
            <a:fillRect/>
          </a:stretch>
        </p:blipFill>
        <p:spPr>
          <a:xfrm>
            <a:off x="152400" y="152400"/>
            <a:ext cx="5868025" cy="307666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2" name="Shape 392"/>
        <p:cNvGrpSpPr/>
        <p:nvPr/>
      </p:nvGrpSpPr>
      <p:grpSpPr>
        <a:xfrm>
          <a:off x="0" y="0"/>
          <a:ext cx="0" cy="0"/>
          <a:chOff x="0" y="0"/>
          <a:chExt cx="0" cy="0"/>
        </a:xfrm>
      </p:grpSpPr>
      <p:sp>
        <p:nvSpPr>
          <p:cNvPr id="393" name="Google Shape;393;p5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94" name="Google Shape;394;p53"/>
          <p:cNvPicPr preferRelativeResize="0"/>
          <p:nvPr/>
        </p:nvPicPr>
        <p:blipFill>
          <a:blip r:embed="rId3">
            <a:alphaModFix/>
          </a:blip>
          <a:stretch>
            <a:fillRect/>
          </a:stretch>
        </p:blipFill>
        <p:spPr>
          <a:xfrm>
            <a:off x="152400" y="152400"/>
            <a:ext cx="5393073" cy="4838701"/>
          </a:xfrm>
          <a:prstGeom prst="rect">
            <a:avLst/>
          </a:prstGeom>
          <a:noFill/>
          <a:ln>
            <a:noFill/>
          </a:ln>
        </p:spPr>
      </p:pic>
      <p:pic>
        <p:nvPicPr>
          <p:cNvPr id="395" name="Google Shape;395;p53"/>
          <p:cNvPicPr preferRelativeResize="0"/>
          <p:nvPr/>
        </p:nvPicPr>
        <p:blipFill>
          <a:blip r:embed="rId4">
            <a:alphaModFix/>
          </a:blip>
          <a:stretch>
            <a:fillRect/>
          </a:stretch>
        </p:blipFill>
        <p:spPr>
          <a:xfrm>
            <a:off x="5638550" y="1937100"/>
            <a:ext cx="3334475" cy="886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9" name="Shape 399"/>
        <p:cNvGrpSpPr/>
        <p:nvPr/>
      </p:nvGrpSpPr>
      <p:grpSpPr>
        <a:xfrm>
          <a:off x="0" y="0"/>
          <a:ext cx="0" cy="0"/>
          <a:chOff x="0" y="0"/>
          <a:chExt cx="0" cy="0"/>
        </a:xfrm>
      </p:grpSpPr>
      <p:sp>
        <p:nvSpPr>
          <p:cNvPr id="400" name="Google Shape;400;p5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01" name="Google Shape;401;p54"/>
          <p:cNvPicPr preferRelativeResize="0"/>
          <p:nvPr/>
        </p:nvPicPr>
        <p:blipFill>
          <a:blip r:embed="rId3">
            <a:alphaModFix/>
          </a:blip>
          <a:stretch>
            <a:fillRect/>
          </a:stretch>
        </p:blipFill>
        <p:spPr>
          <a:xfrm>
            <a:off x="152400" y="152400"/>
            <a:ext cx="6322348" cy="474627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5" name="Shape 405"/>
        <p:cNvGrpSpPr/>
        <p:nvPr/>
      </p:nvGrpSpPr>
      <p:grpSpPr>
        <a:xfrm>
          <a:off x="0" y="0"/>
          <a:ext cx="0" cy="0"/>
          <a:chOff x="0" y="0"/>
          <a:chExt cx="0" cy="0"/>
        </a:xfrm>
      </p:grpSpPr>
      <p:sp>
        <p:nvSpPr>
          <p:cNvPr id="406" name="Google Shape;406;p5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07" name="Google Shape;407;p55"/>
          <p:cNvPicPr preferRelativeResize="0"/>
          <p:nvPr/>
        </p:nvPicPr>
        <p:blipFill>
          <a:blip r:embed="rId3">
            <a:alphaModFix/>
          </a:blip>
          <a:stretch>
            <a:fillRect/>
          </a:stretch>
        </p:blipFill>
        <p:spPr>
          <a:xfrm>
            <a:off x="152400" y="152400"/>
            <a:ext cx="7424049" cy="483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1" name="Shape 411"/>
        <p:cNvGrpSpPr/>
        <p:nvPr/>
      </p:nvGrpSpPr>
      <p:grpSpPr>
        <a:xfrm>
          <a:off x="0" y="0"/>
          <a:ext cx="0" cy="0"/>
          <a:chOff x="0" y="0"/>
          <a:chExt cx="0" cy="0"/>
        </a:xfrm>
      </p:grpSpPr>
      <p:sp>
        <p:nvSpPr>
          <p:cNvPr id="412" name="Google Shape;412;p5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13" name="Google Shape;413;p56"/>
          <p:cNvPicPr preferRelativeResize="0"/>
          <p:nvPr/>
        </p:nvPicPr>
        <p:blipFill>
          <a:blip r:embed="rId3">
            <a:alphaModFix/>
          </a:blip>
          <a:stretch>
            <a:fillRect/>
          </a:stretch>
        </p:blipFill>
        <p:spPr>
          <a:xfrm>
            <a:off x="152400" y="152400"/>
            <a:ext cx="8839201" cy="396297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7" name="Shape 417"/>
        <p:cNvGrpSpPr/>
        <p:nvPr/>
      </p:nvGrpSpPr>
      <p:grpSpPr>
        <a:xfrm>
          <a:off x="0" y="0"/>
          <a:ext cx="0" cy="0"/>
          <a:chOff x="0" y="0"/>
          <a:chExt cx="0" cy="0"/>
        </a:xfrm>
      </p:grpSpPr>
      <p:sp>
        <p:nvSpPr>
          <p:cNvPr id="418" name="Google Shape;418;p5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19" name="Google Shape;419;p57"/>
          <p:cNvPicPr preferRelativeResize="0"/>
          <p:nvPr/>
        </p:nvPicPr>
        <p:blipFill>
          <a:blip r:embed="rId3">
            <a:alphaModFix/>
          </a:blip>
          <a:stretch>
            <a:fillRect/>
          </a:stretch>
        </p:blipFill>
        <p:spPr>
          <a:xfrm>
            <a:off x="152400" y="152400"/>
            <a:ext cx="3397226" cy="2389100"/>
          </a:xfrm>
          <a:prstGeom prst="rect">
            <a:avLst/>
          </a:prstGeom>
          <a:noFill/>
          <a:ln>
            <a:noFill/>
          </a:ln>
        </p:spPr>
      </p:pic>
      <p:pic>
        <p:nvPicPr>
          <p:cNvPr id="420" name="Google Shape;420;p57"/>
          <p:cNvPicPr preferRelativeResize="0"/>
          <p:nvPr/>
        </p:nvPicPr>
        <p:blipFill>
          <a:blip r:embed="rId4">
            <a:alphaModFix/>
          </a:blip>
          <a:stretch>
            <a:fillRect/>
          </a:stretch>
        </p:blipFill>
        <p:spPr>
          <a:xfrm>
            <a:off x="3702025" y="152400"/>
            <a:ext cx="3896925" cy="2743525"/>
          </a:xfrm>
          <a:prstGeom prst="rect">
            <a:avLst/>
          </a:prstGeom>
          <a:noFill/>
          <a:ln>
            <a:noFill/>
          </a:ln>
        </p:spPr>
      </p:pic>
      <p:pic>
        <p:nvPicPr>
          <p:cNvPr id="421" name="Google Shape;421;p57"/>
          <p:cNvPicPr preferRelativeResize="0"/>
          <p:nvPr/>
        </p:nvPicPr>
        <p:blipFill>
          <a:blip r:embed="rId5">
            <a:alphaModFix/>
          </a:blip>
          <a:stretch>
            <a:fillRect/>
          </a:stretch>
        </p:blipFill>
        <p:spPr>
          <a:xfrm>
            <a:off x="152400" y="3048325"/>
            <a:ext cx="3724547" cy="1942775"/>
          </a:xfrm>
          <a:prstGeom prst="rect">
            <a:avLst/>
          </a:prstGeom>
          <a:noFill/>
          <a:ln>
            <a:noFill/>
          </a:ln>
        </p:spPr>
      </p:pic>
      <p:pic>
        <p:nvPicPr>
          <p:cNvPr id="422" name="Google Shape;422;p57"/>
          <p:cNvPicPr preferRelativeResize="0"/>
          <p:nvPr/>
        </p:nvPicPr>
        <p:blipFill>
          <a:blip r:embed="rId6">
            <a:alphaModFix/>
          </a:blip>
          <a:stretch>
            <a:fillRect/>
          </a:stretch>
        </p:blipFill>
        <p:spPr>
          <a:xfrm>
            <a:off x="4186047" y="3266862"/>
            <a:ext cx="4420225" cy="1505700"/>
          </a:xfrm>
          <a:prstGeom prst="rect">
            <a:avLst/>
          </a:prstGeom>
          <a:noFill/>
          <a:ln>
            <a:noFill/>
          </a:ln>
        </p:spPr>
      </p:pic>
      <p:pic>
        <p:nvPicPr>
          <p:cNvPr id="423" name="Google Shape;423;p57"/>
          <p:cNvPicPr preferRelativeResize="0"/>
          <p:nvPr/>
        </p:nvPicPr>
        <p:blipFill>
          <a:blip r:embed="rId3">
            <a:alphaModFix/>
          </a:blip>
          <a:stretch>
            <a:fillRect/>
          </a:stretch>
        </p:blipFill>
        <p:spPr>
          <a:xfrm>
            <a:off x="152400" y="116875"/>
            <a:ext cx="3397226" cy="2389100"/>
          </a:xfrm>
          <a:prstGeom prst="rect">
            <a:avLst/>
          </a:prstGeom>
          <a:noFill/>
          <a:ln>
            <a:noFill/>
          </a:ln>
        </p:spPr>
      </p:pic>
      <p:pic>
        <p:nvPicPr>
          <p:cNvPr id="424" name="Google Shape;424;p57"/>
          <p:cNvPicPr preferRelativeResize="0"/>
          <p:nvPr/>
        </p:nvPicPr>
        <p:blipFill>
          <a:blip r:embed="rId5">
            <a:alphaModFix/>
          </a:blip>
          <a:stretch>
            <a:fillRect/>
          </a:stretch>
        </p:blipFill>
        <p:spPr>
          <a:xfrm>
            <a:off x="152400" y="3012800"/>
            <a:ext cx="3724547" cy="19427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8" name="Shape 428"/>
        <p:cNvGrpSpPr/>
        <p:nvPr/>
      </p:nvGrpSpPr>
      <p:grpSpPr>
        <a:xfrm>
          <a:off x="0" y="0"/>
          <a:ext cx="0" cy="0"/>
          <a:chOff x="0" y="0"/>
          <a:chExt cx="0" cy="0"/>
        </a:xfrm>
      </p:grpSpPr>
      <p:sp>
        <p:nvSpPr>
          <p:cNvPr id="429" name="Google Shape;429;p5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30" name="Google Shape;430;p58"/>
          <p:cNvPicPr preferRelativeResize="0"/>
          <p:nvPr/>
        </p:nvPicPr>
        <p:blipFill>
          <a:blip r:embed="rId3">
            <a:alphaModFix/>
          </a:blip>
          <a:stretch>
            <a:fillRect/>
          </a:stretch>
        </p:blipFill>
        <p:spPr>
          <a:xfrm>
            <a:off x="152400" y="152400"/>
            <a:ext cx="8454311" cy="4445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4" name="Shape 434"/>
        <p:cNvGrpSpPr/>
        <p:nvPr/>
      </p:nvGrpSpPr>
      <p:grpSpPr>
        <a:xfrm>
          <a:off x="0" y="0"/>
          <a:ext cx="0" cy="0"/>
          <a:chOff x="0" y="0"/>
          <a:chExt cx="0" cy="0"/>
        </a:xfrm>
      </p:grpSpPr>
      <p:sp>
        <p:nvSpPr>
          <p:cNvPr id="435" name="Google Shape;435;p5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36" name="Google Shape;436;p59"/>
          <p:cNvPicPr preferRelativeResize="0"/>
          <p:nvPr/>
        </p:nvPicPr>
        <p:blipFill>
          <a:blip r:embed="rId3">
            <a:alphaModFix/>
          </a:blip>
          <a:stretch>
            <a:fillRect/>
          </a:stretch>
        </p:blipFill>
        <p:spPr>
          <a:xfrm>
            <a:off x="152400" y="152400"/>
            <a:ext cx="3210325" cy="3039275"/>
          </a:xfrm>
          <a:prstGeom prst="rect">
            <a:avLst/>
          </a:prstGeom>
          <a:noFill/>
          <a:ln>
            <a:noFill/>
          </a:ln>
        </p:spPr>
      </p:pic>
      <p:pic>
        <p:nvPicPr>
          <p:cNvPr id="437" name="Google Shape;437;p59"/>
          <p:cNvPicPr preferRelativeResize="0"/>
          <p:nvPr/>
        </p:nvPicPr>
        <p:blipFill>
          <a:blip r:embed="rId4">
            <a:alphaModFix/>
          </a:blip>
          <a:stretch>
            <a:fillRect/>
          </a:stretch>
        </p:blipFill>
        <p:spPr>
          <a:xfrm>
            <a:off x="3515125" y="152400"/>
            <a:ext cx="3508765" cy="48387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1" name="Shape 441"/>
        <p:cNvGrpSpPr/>
        <p:nvPr/>
      </p:nvGrpSpPr>
      <p:grpSpPr>
        <a:xfrm>
          <a:off x="0" y="0"/>
          <a:ext cx="0" cy="0"/>
          <a:chOff x="0" y="0"/>
          <a:chExt cx="0" cy="0"/>
        </a:xfrm>
      </p:grpSpPr>
      <p:sp>
        <p:nvSpPr>
          <p:cNvPr id="442" name="Google Shape;442;p6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Triggers</a:t>
            </a:r>
            <a:endParaRPr/>
          </a:p>
        </p:txBody>
      </p:sp>
      <p:sp>
        <p:nvSpPr>
          <p:cNvPr id="443" name="Google Shape;443;p60"/>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Here you have a list of items</a:t>
            </a:r>
            <a:endParaRPr/>
          </a:p>
          <a:p>
            <a:pPr indent="-381000" lvl="0" marL="457200" rtl="0" algn="l">
              <a:spcBef>
                <a:spcPts val="0"/>
              </a:spcBef>
              <a:spcAft>
                <a:spcPts val="0"/>
              </a:spcAft>
              <a:buSzPts val="2400"/>
              <a:buChar char="⬡"/>
            </a:pPr>
            <a:r>
              <a:rPr lang="en"/>
              <a:t>And some text</a:t>
            </a:r>
            <a:endParaRPr/>
          </a:p>
          <a:p>
            <a:pPr indent="-381000" lvl="0" marL="457200" rtl="0" algn="l">
              <a:spcBef>
                <a:spcPts val="0"/>
              </a:spcBef>
              <a:spcAft>
                <a:spcPts val="0"/>
              </a:spcAft>
              <a:buSzPts val="2400"/>
              <a:buChar char="⬡"/>
            </a:pPr>
            <a:r>
              <a:rPr lang="en"/>
              <a:t>But remember not to overload your slides with content</a:t>
            </a:r>
            <a:endParaRPr/>
          </a:p>
          <a:p>
            <a:pPr indent="0" lvl="0" marL="0" rtl="0" algn="l">
              <a:spcBef>
                <a:spcPts val="600"/>
              </a:spcBef>
              <a:spcAft>
                <a:spcPts val="0"/>
              </a:spcAft>
              <a:buNone/>
            </a:pPr>
            <a:r>
              <a:rPr lang="en"/>
              <a:t>Your audience will listen to you or read the content, but won’t do both. </a:t>
            </a:r>
            <a:endParaRPr/>
          </a:p>
        </p:txBody>
      </p:sp>
      <p:sp>
        <p:nvSpPr>
          <p:cNvPr id="444" name="Google Shape;444;p6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8" name="Shape 448"/>
        <p:cNvGrpSpPr/>
        <p:nvPr/>
      </p:nvGrpSpPr>
      <p:grpSpPr>
        <a:xfrm>
          <a:off x="0" y="0"/>
          <a:ext cx="0" cy="0"/>
          <a:chOff x="0" y="0"/>
          <a:chExt cx="0" cy="0"/>
        </a:xfrm>
      </p:grpSpPr>
      <p:pic>
        <p:nvPicPr>
          <p:cNvPr id="449" name="Google Shape;449;p61"/>
          <p:cNvPicPr preferRelativeResize="0"/>
          <p:nvPr/>
        </p:nvPicPr>
        <p:blipFill>
          <a:blip r:embed="rId3">
            <a:alphaModFix/>
          </a:blip>
          <a:stretch>
            <a:fillRect/>
          </a:stretch>
        </p:blipFill>
        <p:spPr>
          <a:xfrm>
            <a:off x="5210416" y="2211062"/>
            <a:ext cx="2017495" cy="1209250"/>
          </a:xfrm>
          <a:prstGeom prst="rect">
            <a:avLst/>
          </a:prstGeom>
          <a:noFill/>
          <a:ln>
            <a:noFill/>
          </a:ln>
        </p:spPr>
      </p:pic>
      <p:sp>
        <p:nvSpPr>
          <p:cNvPr id="450" name="Google Shape;450;p61"/>
          <p:cNvSpPr txBox="1"/>
          <p:nvPr>
            <p:ph idx="4294967295" type="ctrTitle"/>
          </p:nvPr>
        </p:nvSpPr>
        <p:spPr>
          <a:xfrm>
            <a:off x="685800" y="1032750"/>
            <a:ext cx="3332700" cy="198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6000"/>
              <a:t>Big concept</a:t>
            </a:r>
            <a:endParaRPr sz="6000"/>
          </a:p>
        </p:txBody>
      </p:sp>
      <p:sp>
        <p:nvSpPr>
          <p:cNvPr id="451" name="Google Shape;451;p61"/>
          <p:cNvSpPr txBox="1"/>
          <p:nvPr>
            <p:ph idx="4294967295" type="subTitle"/>
          </p:nvPr>
        </p:nvSpPr>
        <p:spPr>
          <a:xfrm>
            <a:off x="685800" y="3013350"/>
            <a:ext cx="3332700" cy="1097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t>Bring the attention of your audience over a key concept using icons or illustrations</a:t>
            </a:r>
            <a:endParaRPr sz="1800"/>
          </a:p>
        </p:txBody>
      </p:sp>
      <p:sp>
        <p:nvSpPr>
          <p:cNvPr id="452" name="Google Shape;452;p6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53" name="Google Shape;453;p61"/>
          <p:cNvPicPr preferRelativeResize="0"/>
          <p:nvPr/>
        </p:nvPicPr>
        <p:blipFill>
          <a:blip r:embed="rId4">
            <a:alphaModFix/>
          </a:blip>
          <a:stretch>
            <a:fillRect/>
          </a:stretch>
        </p:blipFill>
        <p:spPr>
          <a:xfrm>
            <a:off x="4386955" y="1434470"/>
            <a:ext cx="481900" cy="555275"/>
          </a:xfrm>
          <a:prstGeom prst="rect">
            <a:avLst/>
          </a:prstGeom>
          <a:noFill/>
          <a:ln>
            <a:noFill/>
          </a:ln>
        </p:spPr>
      </p:pic>
      <p:pic>
        <p:nvPicPr>
          <p:cNvPr id="454" name="Google Shape;454;p61"/>
          <p:cNvPicPr preferRelativeResize="0"/>
          <p:nvPr/>
        </p:nvPicPr>
        <p:blipFill>
          <a:blip r:embed="rId5">
            <a:alphaModFix/>
          </a:blip>
          <a:stretch>
            <a:fillRect/>
          </a:stretch>
        </p:blipFill>
        <p:spPr>
          <a:xfrm>
            <a:off x="4569684" y="1556163"/>
            <a:ext cx="481900" cy="555275"/>
          </a:xfrm>
          <a:prstGeom prst="rect">
            <a:avLst/>
          </a:prstGeom>
          <a:noFill/>
          <a:ln>
            <a:noFill/>
          </a:ln>
        </p:spPr>
      </p:pic>
      <p:pic>
        <p:nvPicPr>
          <p:cNvPr id="455" name="Google Shape;455;p61"/>
          <p:cNvPicPr preferRelativeResize="0"/>
          <p:nvPr/>
        </p:nvPicPr>
        <p:blipFill>
          <a:blip r:embed="rId6">
            <a:alphaModFix/>
          </a:blip>
          <a:stretch>
            <a:fillRect/>
          </a:stretch>
        </p:blipFill>
        <p:spPr>
          <a:xfrm>
            <a:off x="5654025" y="2170138"/>
            <a:ext cx="1111472" cy="961913"/>
          </a:xfrm>
          <a:prstGeom prst="rect">
            <a:avLst/>
          </a:prstGeom>
          <a:noFill/>
          <a:ln>
            <a:noFill/>
          </a:ln>
        </p:spPr>
      </p:pic>
      <p:pic>
        <p:nvPicPr>
          <p:cNvPr id="456" name="Google Shape;456;p61"/>
          <p:cNvPicPr preferRelativeResize="0"/>
          <p:nvPr/>
        </p:nvPicPr>
        <p:blipFill>
          <a:blip r:embed="rId6">
            <a:alphaModFix/>
          </a:blip>
          <a:stretch>
            <a:fillRect/>
          </a:stretch>
        </p:blipFill>
        <p:spPr>
          <a:xfrm>
            <a:off x="5654025" y="1777572"/>
            <a:ext cx="1111472" cy="961913"/>
          </a:xfrm>
          <a:prstGeom prst="rect">
            <a:avLst/>
          </a:prstGeom>
          <a:noFill/>
          <a:ln>
            <a:noFill/>
          </a:ln>
        </p:spPr>
      </p:pic>
      <p:pic>
        <p:nvPicPr>
          <p:cNvPr id="457" name="Google Shape;457;p61"/>
          <p:cNvPicPr preferRelativeResize="0"/>
          <p:nvPr/>
        </p:nvPicPr>
        <p:blipFill>
          <a:blip r:embed="rId7">
            <a:alphaModFix/>
          </a:blip>
          <a:stretch>
            <a:fillRect/>
          </a:stretch>
        </p:blipFill>
        <p:spPr>
          <a:xfrm>
            <a:off x="5587011" y="756240"/>
            <a:ext cx="1245500" cy="799942"/>
          </a:xfrm>
          <a:prstGeom prst="rect">
            <a:avLst/>
          </a:prstGeom>
          <a:noFill/>
          <a:ln>
            <a:noFill/>
          </a:ln>
        </p:spPr>
      </p:pic>
      <p:pic>
        <p:nvPicPr>
          <p:cNvPr id="458" name="Google Shape;458;p61"/>
          <p:cNvPicPr preferRelativeResize="0"/>
          <p:nvPr/>
        </p:nvPicPr>
        <p:blipFill>
          <a:blip r:embed="rId8">
            <a:alphaModFix/>
          </a:blip>
          <a:stretch>
            <a:fillRect/>
          </a:stretch>
        </p:blipFill>
        <p:spPr>
          <a:xfrm>
            <a:off x="7380302" y="1666762"/>
            <a:ext cx="848475" cy="555275"/>
          </a:xfrm>
          <a:prstGeom prst="rect">
            <a:avLst/>
          </a:prstGeom>
          <a:noFill/>
          <a:ln>
            <a:noFill/>
          </a:ln>
        </p:spPr>
      </p:pic>
      <p:cxnSp>
        <p:nvCxnSpPr>
          <p:cNvPr id="459" name="Google Shape;459;p61"/>
          <p:cNvCxnSpPr/>
          <p:nvPr/>
        </p:nvCxnSpPr>
        <p:spPr>
          <a:xfrm>
            <a:off x="6958825" y="3257288"/>
            <a:ext cx="664200" cy="383400"/>
          </a:xfrm>
          <a:prstGeom prst="straightConnector1">
            <a:avLst/>
          </a:prstGeom>
          <a:noFill/>
          <a:ln cap="rnd" cmpd="sng" w="19050">
            <a:solidFill>
              <a:schemeClr val="accent3"/>
            </a:solidFill>
            <a:prstDash val="dash"/>
            <a:round/>
            <a:headEnd len="med" w="med" type="none"/>
            <a:tailEnd len="med" w="med" type="none"/>
          </a:ln>
        </p:spPr>
      </p:cxnSp>
      <p:cxnSp>
        <p:nvCxnSpPr>
          <p:cNvPr id="460" name="Google Shape;460;p61"/>
          <p:cNvCxnSpPr/>
          <p:nvPr/>
        </p:nvCxnSpPr>
        <p:spPr>
          <a:xfrm>
            <a:off x="4910575" y="2035238"/>
            <a:ext cx="559800" cy="323100"/>
          </a:xfrm>
          <a:prstGeom prst="straightConnector1">
            <a:avLst/>
          </a:prstGeom>
          <a:noFill/>
          <a:ln cap="rnd" cmpd="sng" w="19050">
            <a:solidFill>
              <a:schemeClr val="accent6"/>
            </a:solidFill>
            <a:prstDash val="dash"/>
            <a:round/>
            <a:headEnd len="med" w="med" type="none"/>
            <a:tailEnd len="med" w="med" type="none"/>
          </a:ln>
        </p:spPr>
      </p:cxnSp>
      <p:pic>
        <p:nvPicPr>
          <p:cNvPr id="461" name="Google Shape;461;p61"/>
          <p:cNvPicPr preferRelativeResize="0"/>
          <p:nvPr/>
        </p:nvPicPr>
        <p:blipFill>
          <a:blip r:embed="rId9">
            <a:alphaModFix/>
          </a:blip>
          <a:stretch>
            <a:fillRect/>
          </a:stretch>
        </p:blipFill>
        <p:spPr>
          <a:xfrm>
            <a:off x="7703038" y="1370716"/>
            <a:ext cx="190716" cy="555275"/>
          </a:xfrm>
          <a:prstGeom prst="rect">
            <a:avLst/>
          </a:prstGeom>
          <a:noFill/>
          <a:ln>
            <a:noFill/>
          </a:ln>
        </p:spPr>
      </p:pic>
      <p:cxnSp>
        <p:nvCxnSpPr>
          <p:cNvPr id="462" name="Google Shape;462;p61"/>
          <p:cNvCxnSpPr/>
          <p:nvPr/>
        </p:nvCxnSpPr>
        <p:spPr>
          <a:xfrm flipH="1">
            <a:off x="4637575" y="3181088"/>
            <a:ext cx="936600" cy="540900"/>
          </a:xfrm>
          <a:prstGeom prst="straightConnector1">
            <a:avLst/>
          </a:prstGeom>
          <a:noFill/>
          <a:ln cap="rnd" cmpd="sng" w="19050">
            <a:solidFill>
              <a:schemeClr val="accent3"/>
            </a:solidFill>
            <a:prstDash val="dash"/>
            <a:round/>
            <a:headEnd len="med" w="med" type="none"/>
            <a:tailEnd len="med" w="med" type="none"/>
          </a:ln>
        </p:spPr>
      </p:cxnSp>
      <p:cxnSp>
        <p:nvCxnSpPr>
          <p:cNvPr id="463" name="Google Shape;463;p61"/>
          <p:cNvCxnSpPr/>
          <p:nvPr/>
        </p:nvCxnSpPr>
        <p:spPr>
          <a:xfrm flipH="1">
            <a:off x="6910225" y="2111438"/>
            <a:ext cx="559800" cy="323100"/>
          </a:xfrm>
          <a:prstGeom prst="straightConnector1">
            <a:avLst/>
          </a:prstGeom>
          <a:noFill/>
          <a:ln cap="rnd" cmpd="sng" w="19050">
            <a:solidFill>
              <a:schemeClr val="accent1"/>
            </a:solidFill>
            <a:prstDash val="dash"/>
            <a:round/>
            <a:headEnd len="med" w="med" type="none"/>
            <a:tailEnd len="med" w="med" type="none"/>
          </a:ln>
        </p:spPr>
      </p:cxnSp>
      <p:pic>
        <p:nvPicPr>
          <p:cNvPr id="464" name="Google Shape;464;p61"/>
          <p:cNvPicPr preferRelativeResize="0"/>
          <p:nvPr/>
        </p:nvPicPr>
        <p:blipFill>
          <a:blip r:embed="rId10">
            <a:alphaModFix/>
          </a:blip>
          <a:stretch>
            <a:fillRect/>
          </a:stretch>
        </p:blipFill>
        <p:spPr>
          <a:xfrm>
            <a:off x="4422863" y="2732996"/>
            <a:ext cx="1019495" cy="1122001"/>
          </a:xfrm>
          <a:prstGeom prst="rect">
            <a:avLst/>
          </a:prstGeom>
          <a:noFill/>
          <a:ln>
            <a:noFill/>
          </a:ln>
        </p:spPr>
      </p:pic>
      <p:pic>
        <p:nvPicPr>
          <p:cNvPr id="465" name="Google Shape;465;p61"/>
          <p:cNvPicPr preferRelativeResize="0"/>
          <p:nvPr/>
        </p:nvPicPr>
        <p:blipFill>
          <a:blip r:embed="rId11">
            <a:alphaModFix/>
          </a:blip>
          <a:stretch>
            <a:fillRect/>
          </a:stretch>
        </p:blipFill>
        <p:spPr>
          <a:xfrm>
            <a:off x="7660716" y="3287994"/>
            <a:ext cx="430025" cy="599150"/>
          </a:xfrm>
          <a:prstGeom prst="rect">
            <a:avLst/>
          </a:prstGeom>
          <a:noFill/>
          <a:ln>
            <a:noFill/>
          </a:ln>
        </p:spPr>
      </p:pic>
      <p:pic>
        <p:nvPicPr>
          <p:cNvPr id="466" name="Google Shape;466;p61"/>
          <p:cNvPicPr preferRelativeResize="0"/>
          <p:nvPr/>
        </p:nvPicPr>
        <p:blipFill>
          <a:blip r:embed="rId12">
            <a:alphaModFix/>
          </a:blip>
          <a:stretch>
            <a:fillRect/>
          </a:stretch>
        </p:blipFill>
        <p:spPr>
          <a:xfrm>
            <a:off x="8034133" y="3448355"/>
            <a:ext cx="430025" cy="599150"/>
          </a:xfrm>
          <a:prstGeom prst="rect">
            <a:avLst/>
          </a:prstGeom>
          <a:noFill/>
          <a:ln>
            <a:noFill/>
          </a:ln>
        </p:spPr>
      </p:pic>
      <p:sp>
        <p:nvSpPr>
          <p:cNvPr id="467" name="Google Shape;467;p61"/>
          <p:cNvSpPr/>
          <p:nvPr/>
        </p:nvSpPr>
        <p:spPr>
          <a:xfrm>
            <a:off x="6114350" y="1645250"/>
            <a:ext cx="190800" cy="476700"/>
          </a:xfrm>
          <a:prstGeom prst="upDownArrow">
            <a:avLst>
              <a:gd fmla="val 50000" name="adj1"/>
              <a:gd fmla="val 50000" name="adj2"/>
            </a:avLst>
          </a:prstGeom>
          <a:gradFill>
            <a:gsLst>
              <a:gs pos="0">
                <a:schemeClr val="accent4"/>
              </a:gs>
              <a:gs pos="100000">
                <a:srgbClr val="00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SQL Insert Dummy Data</a:t>
            </a:r>
            <a:endParaRPr/>
          </a:p>
        </p:txBody>
      </p:sp>
      <p:sp>
        <p:nvSpPr>
          <p:cNvPr id="97" name="Google Shape;97;p1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98" name="Google Shape;98;p17"/>
          <p:cNvPicPr preferRelativeResize="0"/>
          <p:nvPr/>
        </p:nvPicPr>
        <p:blipFill rotWithShape="1">
          <a:blip r:embed="rId3">
            <a:alphaModFix/>
          </a:blip>
          <a:srcRect b="31228" l="0" r="0" t="0"/>
          <a:stretch/>
        </p:blipFill>
        <p:spPr>
          <a:xfrm>
            <a:off x="184025" y="1394200"/>
            <a:ext cx="3426000" cy="2747426"/>
          </a:xfrm>
          <a:prstGeom prst="rect">
            <a:avLst/>
          </a:prstGeom>
          <a:noFill/>
          <a:ln>
            <a:noFill/>
          </a:ln>
        </p:spPr>
      </p:pic>
      <p:pic>
        <p:nvPicPr>
          <p:cNvPr id="99" name="Google Shape;99;p17"/>
          <p:cNvPicPr preferRelativeResize="0"/>
          <p:nvPr/>
        </p:nvPicPr>
        <p:blipFill rotWithShape="1">
          <a:blip r:embed="rId4">
            <a:alphaModFix/>
          </a:blip>
          <a:srcRect b="0" l="0" r="0" t="40831"/>
          <a:stretch/>
        </p:blipFill>
        <p:spPr>
          <a:xfrm>
            <a:off x="3748050" y="1900050"/>
            <a:ext cx="5225975" cy="1564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1" name="Shape 471"/>
        <p:cNvGrpSpPr/>
        <p:nvPr/>
      </p:nvGrpSpPr>
      <p:grpSpPr>
        <a:xfrm>
          <a:off x="0" y="0"/>
          <a:ext cx="0" cy="0"/>
          <a:chOff x="0" y="0"/>
          <a:chExt cx="0" cy="0"/>
        </a:xfrm>
      </p:grpSpPr>
      <p:sp>
        <p:nvSpPr>
          <p:cNvPr id="472" name="Google Shape;472;p62"/>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White</a:t>
            </a:r>
            <a:endParaRPr b="1"/>
          </a:p>
          <a:p>
            <a:pPr indent="0" lvl="0" marL="0" rtl="0" algn="l">
              <a:spcBef>
                <a:spcPts val="600"/>
              </a:spcBef>
              <a:spcAft>
                <a:spcPts val="0"/>
              </a:spcAft>
              <a:buNone/>
            </a:pPr>
            <a:r>
              <a:rPr lang="en"/>
              <a:t>Is the color of milk and fresh snow, the color produced by the combination of all the colors of the visible spectrum.</a:t>
            </a:r>
            <a:endParaRPr/>
          </a:p>
        </p:txBody>
      </p:sp>
      <p:sp>
        <p:nvSpPr>
          <p:cNvPr id="473" name="Google Shape;473;p62"/>
          <p:cNvSpPr txBox="1"/>
          <p:nvPr>
            <p:ph type="title"/>
          </p:nvPr>
        </p:nvSpPr>
        <p:spPr>
          <a:xfrm>
            <a:off x="580550" y="205975"/>
            <a:ext cx="6098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You can also split your content</a:t>
            </a:r>
            <a:endParaRPr/>
          </a:p>
        </p:txBody>
      </p:sp>
      <p:sp>
        <p:nvSpPr>
          <p:cNvPr id="474" name="Google Shape;474;p62"/>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Black</a:t>
            </a:r>
            <a:endParaRPr b="1"/>
          </a:p>
          <a:p>
            <a:pPr indent="0" lvl="0" marL="0" rtl="0" algn="l">
              <a:spcBef>
                <a:spcPts val="600"/>
              </a:spcBef>
              <a:spcAft>
                <a:spcPts val="0"/>
              </a:spcAft>
              <a:buNone/>
            </a:pPr>
            <a:r>
              <a:rPr lang="en"/>
              <a:t>Is the color of ebony and of outer space. It has been the symbolic color of elegance, solemnity and authority.</a:t>
            </a:r>
            <a:endParaRPr/>
          </a:p>
        </p:txBody>
      </p:sp>
      <p:sp>
        <p:nvSpPr>
          <p:cNvPr id="475" name="Google Shape;475;p6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9" name="Shape 479"/>
        <p:cNvGrpSpPr/>
        <p:nvPr/>
      </p:nvGrpSpPr>
      <p:grpSpPr>
        <a:xfrm>
          <a:off x="0" y="0"/>
          <a:ext cx="0" cy="0"/>
          <a:chOff x="0" y="0"/>
          <a:chExt cx="0" cy="0"/>
        </a:xfrm>
      </p:grpSpPr>
      <p:sp>
        <p:nvSpPr>
          <p:cNvPr id="480" name="Google Shape;480;p63"/>
          <p:cNvSpPr txBox="1"/>
          <p:nvPr>
            <p:ph type="title"/>
          </p:nvPr>
        </p:nvSpPr>
        <p:spPr>
          <a:xfrm>
            <a:off x="580550" y="205975"/>
            <a:ext cx="6405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In two or three columns</a:t>
            </a:r>
            <a:endParaRPr/>
          </a:p>
        </p:txBody>
      </p:sp>
      <p:sp>
        <p:nvSpPr>
          <p:cNvPr id="481" name="Google Shape;481;p63"/>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Yellow</a:t>
            </a:r>
            <a:endParaRPr b="1"/>
          </a:p>
          <a:p>
            <a:pPr indent="0" lvl="0" marL="0" rtl="0" algn="l">
              <a:spcBef>
                <a:spcPts val="600"/>
              </a:spcBef>
              <a:spcAft>
                <a:spcPts val="0"/>
              </a:spcAft>
              <a:buNone/>
            </a:pPr>
            <a:r>
              <a:rPr lang="en"/>
              <a:t>Is the color of gold, butter and ripe lemons. In the spectrum of visible light, yellow is found between green and orange.</a:t>
            </a:r>
            <a:endParaRPr/>
          </a:p>
        </p:txBody>
      </p:sp>
      <p:sp>
        <p:nvSpPr>
          <p:cNvPr id="482" name="Google Shape;482;p63"/>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Blue</a:t>
            </a:r>
            <a:endParaRPr b="1"/>
          </a:p>
          <a:p>
            <a:pPr indent="0" lvl="0" marL="0" rtl="0" algn="l">
              <a:spcBef>
                <a:spcPts val="600"/>
              </a:spcBef>
              <a:spcAft>
                <a:spcPts val="0"/>
              </a:spcAft>
              <a:buNone/>
            </a:pPr>
            <a:r>
              <a:rPr lang="en"/>
              <a:t>Is the colour of the clear sky and the deep sea. It is located between violet and green on the optical spectrum.</a:t>
            </a:r>
            <a:endParaRPr/>
          </a:p>
        </p:txBody>
      </p:sp>
      <p:sp>
        <p:nvSpPr>
          <p:cNvPr id="483" name="Google Shape;483;p63"/>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Red</a:t>
            </a:r>
            <a:endParaRPr b="1"/>
          </a:p>
          <a:p>
            <a:pPr indent="0" lvl="0" marL="0" rtl="0" algn="l">
              <a:spcBef>
                <a:spcPts val="600"/>
              </a:spcBef>
              <a:spcAft>
                <a:spcPts val="0"/>
              </a:spcAft>
              <a:buNone/>
            </a:pPr>
            <a:r>
              <a:rPr lang="en"/>
              <a:t>Is the color of blood, and because of this it has historically been associated with sacrifice, danger and courage. </a:t>
            </a:r>
            <a:endParaRPr/>
          </a:p>
          <a:p>
            <a:pPr indent="0" lvl="0" marL="0" rtl="0" algn="l">
              <a:spcBef>
                <a:spcPts val="600"/>
              </a:spcBef>
              <a:spcAft>
                <a:spcPts val="0"/>
              </a:spcAft>
              <a:buNone/>
            </a:pPr>
            <a:r>
              <a:t/>
            </a:r>
            <a:endParaRPr/>
          </a:p>
        </p:txBody>
      </p:sp>
      <p:sp>
        <p:nvSpPr>
          <p:cNvPr id="484" name="Google Shape;484;p6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8" name="Shape 488"/>
        <p:cNvGrpSpPr/>
        <p:nvPr/>
      </p:nvGrpSpPr>
      <p:grpSpPr>
        <a:xfrm>
          <a:off x="0" y="0"/>
          <a:ext cx="0" cy="0"/>
          <a:chOff x="0" y="0"/>
          <a:chExt cx="0" cy="0"/>
        </a:xfrm>
      </p:grpSpPr>
      <p:sp>
        <p:nvSpPr>
          <p:cNvPr id="489" name="Google Shape;489;p6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490" name="Google Shape;490;p64"/>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t>EDIT IN POWERPOINT®</a:t>
            </a:r>
            <a:endParaRPr sz="1200"/>
          </a:p>
          <a:p>
            <a:pPr indent="0" lvl="0" marL="0" rtl="0" algn="l">
              <a:spcBef>
                <a:spcPts val="600"/>
              </a:spcBef>
              <a:spcAft>
                <a:spcPts val="0"/>
              </a:spcAft>
              <a:buNone/>
            </a:pPr>
            <a:r>
              <a:rPr lang="en" sz="1200"/>
              <a:t>Click on the button under the presentation preview that says </a:t>
            </a:r>
            <a:r>
              <a:rPr b="1" lang="en" sz="1200"/>
              <a:t>"Download as PowerPoint template"</a:t>
            </a:r>
            <a:r>
              <a:rPr lang="en" sz="1200"/>
              <a:t>. You will get a .pptx file that you can edit in PowerPoint. </a:t>
            </a:r>
            <a:endParaRPr sz="1200"/>
          </a:p>
          <a:p>
            <a:pPr indent="0" lvl="0" marL="0" rtl="0" algn="l">
              <a:spcBef>
                <a:spcPts val="600"/>
              </a:spcBef>
              <a:spcAft>
                <a:spcPts val="0"/>
              </a:spcAft>
              <a:buNone/>
            </a:pPr>
            <a:r>
              <a:rPr lang="en" sz="1200"/>
              <a:t>Remember to download and install the fonts used in this presentation (you’ll find the links to the font files needed in the </a:t>
            </a:r>
            <a:r>
              <a:rPr lang="en" sz="1200" u="sng">
                <a:solidFill>
                  <a:schemeClr val="hlink"/>
                </a:solidFill>
                <a:hlinkClick action="ppaction://hlinksldjump" r:id="rId3"/>
              </a:rPr>
              <a:t>Presentation design slide</a:t>
            </a:r>
            <a:r>
              <a:rPr lang="en" sz="1200"/>
              <a:t>)</a:t>
            </a:r>
            <a:endParaRPr sz="1200"/>
          </a:p>
          <a:p>
            <a:pPr indent="0" lvl="0" marL="0" rtl="0" algn="l">
              <a:spcBef>
                <a:spcPts val="600"/>
              </a:spcBef>
              <a:spcAft>
                <a:spcPts val="0"/>
              </a:spcAft>
              <a:buClr>
                <a:schemeClr val="dk1"/>
              </a:buClr>
              <a:buSzPts val="1100"/>
              <a:buFont typeface="Arial"/>
              <a:buNone/>
            </a:pPr>
            <a:r>
              <a:t/>
            </a:r>
            <a:endParaRPr b="1" sz="1200"/>
          </a:p>
        </p:txBody>
      </p:sp>
      <p:sp>
        <p:nvSpPr>
          <p:cNvPr id="491" name="Google Shape;491;p64"/>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b="1" lang="en" sz="1200"/>
              <a:t>EDIT IN GOOGLE SLIDES</a:t>
            </a:r>
            <a:endParaRPr sz="1200"/>
          </a:p>
          <a:p>
            <a:pPr indent="0" lvl="0" marL="0" rtl="0" algn="l">
              <a:spcBef>
                <a:spcPts val="600"/>
              </a:spcBef>
              <a:spcAft>
                <a:spcPts val="0"/>
              </a:spcAft>
              <a:buClr>
                <a:schemeClr val="dk1"/>
              </a:buClr>
              <a:buSzPts val="1100"/>
              <a:buFont typeface="Arial"/>
              <a:buNone/>
            </a:pPr>
            <a:r>
              <a:rPr lang="en" sz="1200"/>
              <a:t>Click on the button under the presentation preview that says </a:t>
            </a:r>
            <a:r>
              <a:rPr b="1" lang="en" sz="1200"/>
              <a:t>"Use as Google Slides Theme"</a:t>
            </a:r>
            <a:r>
              <a:rPr lang="en" sz="1200"/>
              <a:t>.</a:t>
            </a:r>
            <a:endParaRPr sz="1200"/>
          </a:p>
          <a:p>
            <a:pPr indent="0" lvl="0" marL="0" rtl="0" algn="l">
              <a:spcBef>
                <a:spcPts val="600"/>
              </a:spcBef>
              <a:spcAft>
                <a:spcPts val="0"/>
              </a:spcAft>
              <a:buClr>
                <a:schemeClr val="dk1"/>
              </a:buClr>
              <a:buSzPts val="1100"/>
              <a:buFont typeface="Arial"/>
              <a:buNone/>
            </a:pPr>
            <a:r>
              <a:rPr lang="en" sz="1200"/>
              <a:t>You will get a copy of this document on your Google Drive and will be able to edit, add or delete slides.</a:t>
            </a:r>
            <a:endParaRPr sz="1200"/>
          </a:p>
          <a:p>
            <a:pPr indent="0" lvl="0" marL="0" rtl="0" algn="l">
              <a:spcBef>
                <a:spcPts val="600"/>
              </a:spcBef>
              <a:spcAft>
                <a:spcPts val="0"/>
              </a:spcAft>
              <a:buClr>
                <a:schemeClr val="dk1"/>
              </a:buClr>
              <a:buSzPts val="1100"/>
              <a:buFont typeface="Arial"/>
              <a:buNone/>
            </a:pPr>
            <a:r>
              <a:rPr b="1" lang="en" sz="1200"/>
              <a:t>You have to be signed in to your Google account.</a:t>
            </a:r>
            <a:endParaRPr/>
          </a:p>
        </p:txBody>
      </p:sp>
      <p:sp>
        <p:nvSpPr>
          <p:cNvPr id="492" name="Google Shape;492;p64"/>
          <p:cNvSpPr txBox="1"/>
          <p:nvPr>
            <p:ph idx="2" type="body"/>
          </p:nvPr>
        </p:nvSpPr>
        <p:spPr>
          <a:xfrm>
            <a:off x="580550" y="4025075"/>
            <a:ext cx="6014400" cy="59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000">
                <a:solidFill>
                  <a:schemeClr val="accent4"/>
                </a:solidFill>
              </a:rPr>
              <a:t>More info on how to use this template at </a:t>
            </a:r>
            <a:r>
              <a:rPr b="1" lang="en" sz="1000" u="sng">
                <a:solidFill>
                  <a:schemeClr val="accent4"/>
                </a:solidFill>
                <a:hlinkClick r:id="rId4">
                  <a:extLst>
                    <a:ext uri="{A12FA001-AC4F-418D-AE19-62706E023703}">
                      <ahyp:hlinkClr val="tx"/>
                    </a:ext>
                  </a:extLst>
                </a:hlinkClick>
              </a:rPr>
              <a:t>www.slidescarnival.com/help-use-presentation-template</a:t>
            </a:r>
            <a:endParaRPr b="1" sz="1000">
              <a:solidFill>
                <a:schemeClr val="accent4"/>
              </a:solidFill>
            </a:endParaRPr>
          </a:p>
          <a:p>
            <a:pPr indent="0" lvl="0" marL="0" rtl="0" algn="l">
              <a:spcBef>
                <a:spcPts val="0"/>
              </a:spcBef>
              <a:spcAft>
                <a:spcPts val="0"/>
              </a:spcAft>
              <a:buClr>
                <a:schemeClr val="dk1"/>
              </a:buClr>
              <a:buSzPts val="1100"/>
              <a:buFont typeface="Arial"/>
              <a:buNone/>
            </a:pPr>
            <a:r>
              <a:rPr lang="en" sz="1000">
                <a:solidFill>
                  <a:schemeClr val="accent4"/>
                </a:solidFill>
              </a:rPr>
              <a:t>This template is free to use under </a:t>
            </a:r>
            <a:r>
              <a:rPr lang="en" sz="1000" u="sng">
                <a:solidFill>
                  <a:schemeClr val="accent4"/>
                </a:solidFill>
                <a:hlinkClick r:id="rId5">
                  <a:extLst>
                    <a:ext uri="{A12FA001-AC4F-418D-AE19-62706E023703}">
                      <ahyp:hlinkClr val="tx"/>
                    </a:ext>
                  </a:extLst>
                </a:hlinkClick>
              </a:rPr>
              <a:t>Creative Commons Attribution license</a:t>
            </a:r>
            <a:r>
              <a:rPr lang="en" sz="1000">
                <a:solidFill>
                  <a:schemeClr val="accent4"/>
                </a:solidFill>
              </a:rPr>
              <a:t>. You can keep the Credits slide or mention SlidesCarnival and other resources used in a slide footer.</a:t>
            </a:r>
            <a:endParaRPr sz="1000">
              <a:solidFill>
                <a:schemeClr val="accent4"/>
              </a:solidFill>
            </a:endParaRPr>
          </a:p>
          <a:p>
            <a:pPr indent="0" lvl="0" marL="0" rtl="0" algn="l">
              <a:spcBef>
                <a:spcPts val="0"/>
              </a:spcBef>
              <a:spcAft>
                <a:spcPts val="0"/>
              </a:spcAft>
              <a:buClr>
                <a:schemeClr val="dk1"/>
              </a:buClr>
              <a:buSzPts val="1100"/>
              <a:buFont typeface="Arial"/>
              <a:buNone/>
            </a:pPr>
            <a:r>
              <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p:txBody>
      </p:sp>
      <p:sp>
        <p:nvSpPr>
          <p:cNvPr id="493" name="Google Shape;493;p6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7" name="Shape 497"/>
        <p:cNvGrpSpPr/>
        <p:nvPr/>
      </p:nvGrpSpPr>
      <p:grpSpPr>
        <a:xfrm>
          <a:off x="0" y="0"/>
          <a:ext cx="0" cy="0"/>
          <a:chOff x="0" y="0"/>
          <a:chExt cx="0" cy="0"/>
        </a:xfrm>
      </p:grpSpPr>
      <p:sp>
        <p:nvSpPr>
          <p:cNvPr id="498" name="Google Shape;498;p65"/>
          <p:cNvSpPr txBox="1"/>
          <p:nvPr>
            <p:ph type="title"/>
          </p:nvPr>
        </p:nvSpPr>
        <p:spPr>
          <a:xfrm>
            <a:off x="580550" y="975713"/>
            <a:ext cx="4021800" cy="94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 picture is worth a thousand words</a:t>
            </a:r>
            <a:endParaRPr/>
          </a:p>
        </p:txBody>
      </p:sp>
      <p:sp>
        <p:nvSpPr>
          <p:cNvPr id="499" name="Google Shape;499;p65"/>
          <p:cNvSpPr txBox="1"/>
          <p:nvPr>
            <p:ph idx="1" type="body"/>
          </p:nvPr>
        </p:nvSpPr>
        <p:spPr>
          <a:xfrm>
            <a:off x="580550" y="2018286"/>
            <a:ext cx="4021800" cy="2149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A complex idea can be conveyed with just a single still image, namely making it possible to absorb large amounts of data quickly.</a:t>
            </a:r>
            <a:endParaRPr/>
          </a:p>
        </p:txBody>
      </p:sp>
      <p:sp>
        <p:nvSpPr>
          <p:cNvPr id="500" name="Google Shape;500;p6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01" name="Google Shape;501;p65"/>
          <p:cNvPicPr preferRelativeResize="0"/>
          <p:nvPr/>
        </p:nvPicPr>
        <p:blipFill rotWithShape="1">
          <a:blip r:embed="rId3">
            <a:alphaModFix/>
          </a:blip>
          <a:srcRect b="0" l="0" r="9958" t="0"/>
          <a:stretch/>
        </p:blipFill>
        <p:spPr>
          <a:xfrm>
            <a:off x="4803775" y="1040850"/>
            <a:ext cx="3676800" cy="3061800"/>
          </a:xfrm>
          <a:prstGeom prst="hexagon">
            <a:avLst>
              <a:gd fmla="val 25000" name="adj"/>
              <a:gd fmla="val 115470" name="vf"/>
            </a:avLst>
          </a:prstGeom>
          <a:noFill/>
          <a:ln>
            <a:noFill/>
          </a:ln>
          <a:effectLst>
            <a:outerShdw blurRad="257175" rotWithShape="0" algn="bl" dir="5400000" dist="57150">
              <a:schemeClr val="dk1">
                <a:alpha val="50000"/>
              </a:scheme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5" name="Shape 505"/>
        <p:cNvGrpSpPr/>
        <p:nvPr/>
      </p:nvGrpSpPr>
      <p:grpSpPr>
        <a:xfrm>
          <a:off x="0" y="0"/>
          <a:ext cx="0" cy="0"/>
          <a:chOff x="0" y="0"/>
          <a:chExt cx="0" cy="0"/>
        </a:xfrm>
      </p:grpSpPr>
      <p:sp>
        <p:nvSpPr>
          <p:cNvPr id="506" name="Google Shape;506;p66"/>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Quotations are commonly printed as a means of inspiration and to invoke philosophical thoughts from the reader.</a:t>
            </a:r>
            <a:endParaRPr/>
          </a:p>
        </p:txBody>
      </p:sp>
      <p:sp>
        <p:nvSpPr>
          <p:cNvPr id="507" name="Google Shape;507;p6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511" name="Shape 511"/>
        <p:cNvGrpSpPr/>
        <p:nvPr/>
      </p:nvGrpSpPr>
      <p:grpSpPr>
        <a:xfrm>
          <a:off x="0" y="0"/>
          <a:ext cx="0" cy="0"/>
          <a:chOff x="0" y="0"/>
          <a:chExt cx="0" cy="0"/>
        </a:xfrm>
      </p:grpSpPr>
      <p:sp>
        <p:nvSpPr>
          <p:cNvPr id="512" name="Google Shape;512;p67"/>
          <p:cNvSpPr txBox="1"/>
          <p:nvPr>
            <p:ph type="title"/>
          </p:nvPr>
        </p:nvSpPr>
        <p:spPr>
          <a:xfrm>
            <a:off x="533400" y="533400"/>
            <a:ext cx="3020100" cy="138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 sz="2400"/>
              <a:t>Want big impact?</a:t>
            </a:r>
            <a:endParaRPr b="0" sz="2400"/>
          </a:p>
          <a:p>
            <a:pPr indent="0" lvl="0" marL="0" rtl="0" algn="l">
              <a:spcBef>
                <a:spcPts val="0"/>
              </a:spcBef>
              <a:spcAft>
                <a:spcPts val="0"/>
              </a:spcAft>
              <a:buNone/>
            </a:pPr>
            <a:r>
              <a:rPr lang="en" sz="2400"/>
              <a:t>Use big image.</a:t>
            </a:r>
            <a:endParaRPr sz="2400"/>
          </a:p>
        </p:txBody>
      </p:sp>
      <p:sp>
        <p:nvSpPr>
          <p:cNvPr id="513" name="Google Shape;513;p6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7" name="Shape 517"/>
        <p:cNvGrpSpPr/>
        <p:nvPr/>
      </p:nvGrpSpPr>
      <p:grpSpPr>
        <a:xfrm>
          <a:off x="0" y="0"/>
          <a:ext cx="0" cy="0"/>
          <a:chOff x="0" y="0"/>
          <a:chExt cx="0" cy="0"/>
        </a:xfrm>
      </p:grpSpPr>
      <p:sp>
        <p:nvSpPr>
          <p:cNvPr id="518" name="Google Shape;518;p68"/>
          <p:cNvSpPr txBox="1"/>
          <p:nvPr>
            <p:ph idx="1" type="body"/>
          </p:nvPr>
        </p:nvSpPr>
        <p:spPr>
          <a:xfrm>
            <a:off x="580550" y="4406300"/>
            <a:ext cx="6135900" cy="5196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rPr lang="en"/>
              <a:t>You can insert graphs from </a:t>
            </a:r>
            <a:r>
              <a:rPr lang="en" u="sng">
                <a:solidFill>
                  <a:schemeClr val="hlink"/>
                </a:solidFill>
                <a:hlinkClick r:id="rId3"/>
              </a:rPr>
              <a:t>Google Sheets</a:t>
            </a:r>
            <a:endParaRPr/>
          </a:p>
        </p:txBody>
      </p:sp>
      <p:sp>
        <p:nvSpPr>
          <p:cNvPr id="519" name="Google Shape;519;p6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20" name="Google Shape;520;p68" title="Chart"/>
          <p:cNvPicPr preferRelativeResize="0"/>
          <p:nvPr/>
        </p:nvPicPr>
        <p:blipFill>
          <a:blip r:embed="rId4">
            <a:alphaModFix/>
          </a:blip>
          <a:stretch>
            <a:fillRect/>
          </a:stretch>
        </p:blipFill>
        <p:spPr>
          <a:xfrm>
            <a:off x="580550" y="591400"/>
            <a:ext cx="5823652" cy="33137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4" name="Shape 524"/>
        <p:cNvGrpSpPr/>
        <p:nvPr/>
      </p:nvGrpSpPr>
      <p:grpSpPr>
        <a:xfrm>
          <a:off x="0" y="0"/>
          <a:ext cx="0" cy="0"/>
          <a:chOff x="0" y="0"/>
          <a:chExt cx="0" cy="0"/>
        </a:xfrm>
      </p:grpSpPr>
      <p:sp>
        <p:nvSpPr>
          <p:cNvPr id="525" name="Google Shape;525;p69"/>
          <p:cNvSpPr txBox="1"/>
          <p:nvPr>
            <p:ph type="title"/>
          </p:nvPr>
        </p:nvSpPr>
        <p:spPr>
          <a:xfrm>
            <a:off x="580550" y="205975"/>
            <a:ext cx="7989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Use diagrams to explain your ideas</a:t>
            </a:r>
            <a:endParaRPr/>
          </a:p>
        </p:txBody>
      </p:sp>
      <p:sp>
        <p:nvSpPr>
          <p:cNvPr id="526" name="Google Shape;526;p6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27" name="Google Shape;527;p69"/>
          <p:cNvSpPr/>
          <p:nvPr/>
        </p:nvSpPr>
        <p:spPr>
          <a:xfrm>
            <a:off x="5070938" y="389232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28" name="Google Shape;528;p69"/>
          <p:cNvSpPr/>
          <p:nvPr/>
        </p:nvSpPr>
        <p:spPr>
          <a:xfrm>
            <a:off x="6819981" y="389232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29" name="Google Shape;529;p69"/>
          <p:cNvSpPr/>
          <p:nvPr/>
        </p:nvSpPr>
        <p:spPr>
          <a:xfrm>
            <a:off x="1570768" y="204258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a:p>
            <a:pPr indent="0" lvl="0" marL="0" rtl="0" algn="l">
              <a:spcBef>
                <a:spcPts val="0"/>
              </a:spcBef>
              <a:spcAft>
                <a:spcPts val="0"/>
              </a:spcAft>
              <a:buNone/>
            </a:pPr>
            <a:r>
              <a:t/>
            </a:r>
            <a:endParaRPr>
              <a:solidFill>
                <a:schemeClr val="lt1"/>
              </a:solidFill>
              <a:latin typeface="Muli"/>
              <a:ea typeface="Muli"/>
              <a:cs typeface="Muli"/>
              <a:sym typeface="Muli"/>
            </a:endParaRPr>
          </a:p>
          <a:p>
            <a:pPr indent="0" lvl="0" marL="0" rtl="0" algn="l">
              <a:spcBef>
                <a:spcPts val="0"/>
              </a:spcBef>
              <a:spcAft>
                <a:spcPts val="0"/>
              </a:spcAft>
              <a:buNone/>
            </a:pPr>
            <a:r>
              <a:t/>
            </a:r>
            <a:endParaRPr>
              <a:solidFill>
                <a:schemeClr val="lt1"/>
              </a:solidFill>
              <a:latin typeface="Muli"/>
              <a:ea typeface="Muli"/>
              <a:cs typeface="Muli"/>
              <a:sym typeface="Muli"/>
            </a:endParaRPr>
          </a:p>
          <a:p>
            <a:pPr indent="0" lvl="0" marL="0" rtl="0" algn="l">
              <a:spcBef>
                <a:spcPts val="0"/>
              </a:spcBef>
              <a:spcAft>
                <a:spcPts val="0"/>
              </a:spcAft>
              <a:buNone/>
            </a:pPr>
            <a:r>
              <a:t/>
            </a:r>
            <a:endParaRPr>
              <a:solidFill>
                <a:schemeClr val="lt1"/>
              </a:solidFill>
              <a:latin typeface="Muli"/>
              <a:ea typeface="Muli"/>
              <a:cs typeface="Muli"/>
              <a:sym typeface="Muli"/>
            </a:endParaRPr>
          </a:p>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30" name="Google Shape;530;p69"/>
          <p:cNvSpPr/>
          <p:nvPr/>
        </p:nvSpPr>
        <p:spPr>
          <a:xfrm>
            <a:off x="1569579" y="2504943"/>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31" name="Google Shape;531;p69"/>
          <p:cNvSpPr/>
          <p:nvPr/>
        </p:nvSpPr>
        <p:spPr>
          <a:xfrm>
            <a:off x="1569579" y="2967467"/>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Muli"/>
                <a:ea typeface="Muli"/>
                <a:cs typeface="Muli"/>
                <a:sym typeface="Muli"/>
              </a:rPr>
              <a:t>   </a:t>
            </a:r>
            <a:endParaRPr>
              <a:solidFill>
                <a:schemeClr val="lt1"/>
              </a:solidFill>
              <a:latin typeface="Muli"/>
              <a:ea typeface="Muli"/>
              <a:cs typeface="Muli"/>
              <a:sym typeface="Muli"/>
            </a:endParaRPr>
          </a:p>
        </p:txBody>
      </p:sp>
      <p:sp>
        <p:nvSpPr>
          <p:cNvPr id="532" name="Google Shape;532;p69"/>
          <p:cNvSpPr/>
          <p:nvPr/>
        </p:nvSpPr>
        <p:spPr>
          <a:xfrm>
            <a:off x="1569579" y="3429821"/>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33" name="Google Shape;533;p69"/>
          <p:cNvSpPr/>
          <p:nvPr/>
        </p:nvSpPr>
        <p:spPr>
          <a:xfrm>
            <a:off x="1569579" y="389232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34" name="Google Shape;534;p69"/>
          <p:cNvSpPr/>
          <p:nvPr/>
        </p:nvSpPr>
        <p:spPr>
          <a:xfrm>
            <a:off x="3320625" y="204258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35" name="Google Shape;535;p69"/>
          <p:cNvSpPr/>
          <p:nvPr/>
        </p:nvSpPr>
        <p:spPr>
          <a:xfrm>
            <a:off x="3319436" y="2504943"/>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36" name="Google Shape;536;p69"/>
          <p:cNvSpPr/>
          <p:nvPr/>
        </p:nvSpPr>
        <p:spPr>
          <a:xfrm>
            <a:off x="3319436" y="2967467"/>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37" name="Google Shape;537;p69"/>
          <p:cNvSpPr/>
          <p:nvPr/>
        </p:nvSpPr>
        <p:spPr>
          <a:xfrm>
            <a:off x="3319436" y="3429821"/>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38" name="Google Shape;538;p69"/>
          <p:cNvSpPr/>
          <p:nvPr/>
        </p:nvSpPr>
        <p:spPr>
          <a:xfrm>
            <a:off x="3320753" y="389232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39" name="Google Shape;539;p69"/>
          <p:cNvSpPr/>
          <p:nvPr/>
        </p:nvSpPr>
        <p:spPr>
          <a:xfrm>
            <a:off x="1571766" y="1427625"/>
            <a:ext cx="1748700" cy="307500"/>
          </a:xfrm>
          <a:prstGeom prst="rect">
            <a:avLst/>
          </a:prstGeom>
          <a:solidFill>
            <a:srgbClr val="1C458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a:ea typeface="Muli"/>
                <a:cs typeface="Muli"/>
                <a:sym typeface="Muli"/>
              </a:rPr>
              <a:t>Q1</a:t>
            </a:r>
            <a:endParaRPr sz="800">
              <a:solidFill>
                <a:schemeClr val="lt1"/>
              </a:solidFill>
              <a:latin typeface="Muli"/>
              <a:ea typeface="Muli"/>
              <a:cs typeface="Muli"/>
              <a:sym typeface="Muli"/>
            </a:endParaRPr>
          </a:p>
        </p:txBody>
      </p:sp>
      <p:sp>
        <p:nvSpPr>
          <p:cNvPr id="540" name="Google Shape;540;p69"/>
          <p:cNvSpPr/>
          <p:nvPr/>
        </p:nvSpPr>
        <p:spPr>
          <a:xfrm>
            <a:off x="1571766" y="1735103"/>
            <a:ext cx="582300" cy="307500"/>
          </a:xfrm>
          <a:prstGeom prst="rect">
            <a:avLst/>
          </a:prstGeom>
          <a:solidFill>
            <a:srgbClr val="1C458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LOR</a:t>
            </a:r>
            <a:endParaRPr sz="600">
              <a:solidFill>
                <a:schemeClr val="lt1"/>
              </a:solidFill>
              <a:latin typeface="Muli"/>
              <a:ea typeface="Muli"/>
              <a:cs typeface="Muli"/>
              <a:sym typeface="Muli"/>
            </a:endParaRPr>
          </a:p>
        </p:txBody>
      </p:sp>
      <p:sp>
        <p:nvSpPr>
          <p:cNvPr id="541" name="Google Shape;541;p69"/>
          <p:cNvSpPr/>
          <p:nvPr/>
        </p:nvSpPr>
        <p:spPr>
          <a:xfrm>
            <a:off x="2154670" y="1735103"/>
            <a:ext cx="582300" cy="307500"/>
          </a:xfrm>
          <a:prstGeom prst="rect">
            <a:avLst/>
          </a:prstGeom>
          <a:solidFill>
            <a:srgbClr val="1C458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IPS</a:t>
            </a:r>
            <a:endParaRPr sz="600">
              <a:solidFill>
                <a:schemeClr val="lt1"/>
              </a:solidFill>
              <a:latin typeface="Muli"/>
              <a:ea typeface="Muli"/>
              <a:cs typeface="Muli"/>
              <a:sym typeface="Muli"/>
            </a:endParaRPr>
          </a:p>
        </p:txBody>
      </p:sp>
      <p:sp>
        <p:nvSpPr>
          <p:cNvPr id="542" name="Google Shape;542;p69"/>
          <p:cNvSpPr/>
          <p:nvPr/>
        </p:nvSpPr>
        <p:spPr>
          <a:xfrm>
            <a:off x="2737574" y="1735103"/>
            <a:ext cx="582300" cy="307500"/>
          </a:xfrm>
          <a:prstGeom prst="rect">
            <a:avLst/>
          </a:prstGeom>
          <a:solidFill>
            <a:srgbClr val="1C458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DOL</a:t>
            </a:r>
            <a:endParaRPr sz="600">
              <a:solidFill>
                <a:schemeClr val="lt1"/>
              </a:solidFill>
              <a:latin typeface="Muli"/>
              <a:ea typeface="Muli"/>
              <a:cs typeface="Muli"/>
              <a:sym typeface="Muli"/>
            </a:endParaRPr>
          </a:p>
        </p:txBody>
      </p:sp>
      <p:sp>
        <p:nvSpPr>
          <p:cNvPr id="543" name="Google Shape;543;p69"/>
          <p:cNvSpPr/>
          <p:nvPr/>
        </p:nvSpPr>
        <p:spPr>
          <a:xfrm>
            <a:off x="3321627" y="1427625"/>
            <a:ext cx="1748700" cy="307500"/>
          </a:xfrm>
          <a:prstGeom prst="rect">
            <a:avLst/>
          </a:prstGeom>
          <a:solidFill>
            <a:srgbClr val="1155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a:ea typeface="Muli"/>
                <a:cs typeface="Muli"/>
                <a:sym typeface="Muli"/>
              </a:rPr>
              <a:t>Q2</a:t>
            </a:r>
            <a:endParaRPr sz="800">
              <a:solidFill>
                <a:schemeClr val="lt1"/>
              </a:solidFill>
              <a:latin typeface="Muli"/>
              <a:ea typeface="Muli"/>
              <a:cs typeface="Muli"/>
              <a:sym typeface="Muli"/>
            </a:endParaRPr>
          </a:p>
        </p:txBody>
      </p:sp>
      <p:sp>
        <p:nvSpPr>
          <p:cNvPr id="544" name="Google Shape;544;p69"/>
          <p:cNvSpPr/>
          <p:nvPr/>
        </p:nvSpPr>
        <p:spPr>
          <a:xfrm>
            <a:off x="3321627" y="1735103"/>
            <a:ext cx="582300" cy="307500"/>
          </a:xfrm>
          <a:prstGeom prst="rect">
            <a:avLst/>
          </a:prstGeom>
          <a:solidFill>
            <a:srgbClr val="1155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LOR</a:t>
            </a:r>
            <a:endParaRPr sz="600">
              <a:solidFill>
                <a:schemeClr val="lt1"/>
              </a:solidFill>
              <a:latin typeface="Muli"/>
              <a:ea typeface="Muli"/>
              <a:cs typeface="Muli"/>
              <a:sym typeface="Muli"/>
            </a:endParaRPr>
          </a:p>
        </p:txBody>
      </p:sp>
      <p:sp>
        <p:nvSpPr>
          <p:cNvPr id="545" name="Google Shape;545;p69"/>
          <p:cNvSpPr/>
          <p:nvPr/>
        </p:nvSpPr>
        <p:spPr>
          <a:xfrm>
            <a:off x="3904531" y="1735103"/>
            <a:ext cx="582300" cy="307500"/>
          </a:xfrm>
          <a:prstGeom prst="rect">
            <a:avLst/>
          </a:prstGeom>
          <a:solidFill>
            <a:srgbClr val="1155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IPS</a:t>
            </a:r>
            <a:endParaRPr sz="600">
              <a:solidFill>
                <a:schemeClr val="lt1"/>
              </a:solidFill>
              <a:latin typeface="Muli"/>
              <a:ea typeface="Muli"/>
              <a:cs typeface="Muli"/>
              <a:sym typeface="Muli"/>
            </a:endParaRPr>
          </a:p>
        </p:txBody>
      </p:sp>
      <p:sp>
        <p:nvSpPr>
          <p:cNvPr id="546" name="Google Shape;546;p69"/>
          <p:cNvSpPr/>
          <p:nvPr/>
        </p:nvSpPr>
        <p:spPr>
          <a:xfrm>
            <a:off x="4487435" y="1735103"/>
            <a:ext cx="582300" cy="307500"/>
          </a:xfrm>
          <a:prstGeom prst="rect">
            <a:avLst/>
          </a:prstGeom>
          <a:solidFill>
            <a:srgbClr val="1155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DOL</a:t>
            </a:r>
            <a:endParaRPr sz="600">
              <a:solidFill>
                <a:schemeClr val="lt1"/>
              </a:solidFill>
              <a:latin typeface="Muli"/>
              <a:ea typeface="Muli"/>
              <a:cs typeface="Muli"/>
              <a:sym typeface="Muli"/>
            </a:endParaRPr>
          </a:p>
        </p:txBody>
      </p:sp>
      <p:sp>
        <p:nvSpPr>
          <p:cNvPr id="547" name="Google Shape;547;p69"/>
          <p:cNvSpPr/>
          <p:nvPr/>
        </p:nvSpPr>
        <p:spPr>
          <a:xfrm>
            <a:off x="5070810" y="204258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48" name="Google Shape;548;p69"/>
          <p:cNvSpPr/>
          <p:nvPr/>
        </p:nvSpPr>
        <p:spPr>
          <a:xfrm>
            <a:off x="5070938" y="2504943"/>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49" name="Google Shape;549;p69"/>
          <p:cNvSpPr/>
          <p:nvPr/>
        </p:nvSpPr>
        <p:spPr>
          <a:xfrm>
            <a:off x="5070938" y="2967467"/>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50" name="Google Shape;550;p69"/>
          <p:cNvSpPr/>
          <p:nvPr/>
        </p:nvSpPr>
        <p:spPr>
          <a:xfrm>
            <a:off x="5070938" y="3429821"/>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51" name="Google Shape;551;p69"/>
          <p:cNvSpPr/>
          <p:nvPr/>
        </p:nvSpPr>
        <p:spPr>
          <a:xfrm>
            <a:off x="5071812" y="1427625"/>
            <a:ext cx="1748700" cy="3075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a:ea typeface="Muli"/>
                <a:cs typeface="Muli"/>
                <a:sym typeface="Muli"/>
              </a:rPr>
              <a:t>Q3</a:t>
            </a:r>
            <a:endParaRPr sz="800">
              <a:solidFill>
                <a:schemeClr val="lt1"/>
              </a:solidFill>
              <a:latin typeface="Muli"/>
              <a:ea typeface="Muli"/>
              <a:cs typeface="Muli"/>
              <a:sym typeface="Muli"/>
            </a:endParaRPr>
          </a:p>
        </p:txBody>
      </p:sp>
      <p:sp>
        <p:nvSpPr>
          <p:cNvPr id="552" name="Google Shape;552;p69"/>
          <p:cNvSpPr/>
          <p:nvPr/>
        </p:nvSpPr>
        <p:spPr>
          <a:xfrm>
            <a:off x="5071812" y="1735103"/>
            <a:ext cx="582300" cy="3075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LOR</a:t>
            </a:r>
            <a:endParaRPr sz="600">
              <a:solidFill>
                <a:schemeClr val="lt1"/>
              </a:solidFill>
              <a:latin typeface="Muli"/>
              <a:ea typeface="Muli"/>
              <a:cs typeface="Muli"/>
              <a:sym typeface="Muli"/>
            </a:endParaRPr>
          </a:p>
        </p:txBody>
      </p:sp>
      <p:sp>
        <p:nvSpPr>
          <p:cNvPr id="553" name="Google Shape;553;p69"/>
          <p:cNvSpPr/>
          <p:nvPr/>
        </p:nvSpPr>
        <p:spPr>
          <a:xfrm>
            <a:off x="5654716" y="1735103"/>
            <a:ext cx="582300" cy="3075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IPS</a:t>
            </a:r>
            <a:endParaRPr sz="600">
              <a:solidFill>
                <a:schemeClr val="lt1"/>
              </a:solidFill>
              <a:latin typeface="Muli"/>
              <a:ea typeface="Muli"/>
              <a:cs typeface="Muli"/>
              <a:sym typeface="Muli"/>
            </a:endParaRPr>
          </a:p>
        </p:txBody>
      </p:sp>
      <p:sp>
        <p:nvSpPr>
          <p:cNvPr id="554" name="Google Shape;554;p69"/>
          <p:cNvSpPr/>
          <p:nvPr/>
        </p:nvSpPr>
        <p:spPr>
          <a:xfrm>
            <a:off x="6237620" y="1735103"/>
            <a:ext cx="582300" cy="3075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DOL</a:t>
            </a:r>
            <a:endParaRPr sz="600">
              <a:solidFill>
                <a:schemeClr val="lt1"/>
              </a:solidFill>
              <a:latin typeface="Muli"/>
              <a:ea typeface="Muli"/>
              <a:cs typeface="Muli"/>
              <a:sym typeface="Muli"/>
            </a:endParaRPr>
          </a:p>
        </p:txBody>
      </p:sp>
      <p:sp>
        <p:nvSpPr>
          <p:cNvPr id="555" name="Google Shape;555;p69"/>
          <p:cNvSpPr/>
          <p:nvPr/>
        </p:nvSpPr>
        <p:spPr>
          <a:xfrm>
            <a:off x="6819981" y="204258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56" name="Google Shape;556;p69"/>
          <p:cNvSpPr/>
          <p:nvPr/>
        </p:nvSpPr>
        <p:spPr>
          <a:xfrm>
            <a:off x="6820110" y="2504943"/>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57" name="Google Shape;557;p69"/>
          <p:cNvSpPr/>
          <p:nvPr/>
        </p:nvSpPr>
        <p:spPr>
          <a:xfrm>
            <a:off x="6819981" y="2967467"/>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58" name="Google Shape;558;p69"/>
          <p:cNvSpPr/>
          <p:nvPr/>
        </p:nvSpPr>
        <p:spPr>
          <a:xfrm>
            <a:off x="6819981" y="3429821"/>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59" name="Google Shape;559;p69"/>
          <p:cNvSpPr/>
          <p:nvPr/>
        </p:nvSpPr>
        <p:spPr>
          <a:xfrm>
            <a:off x="6820983" y="1427625"/>
            <a:ext cx="1748700" cy="307500"/>
          </a:xfrm>
          <a:prstGeom prst="rect">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a:ea typeface="Muli"/>
                <a:cs typeface="Muli"/>
                <a:sym typeface="Muli"/>
              </a:rPr>
              <a:t>Q4</a:t>
            </a:r>
            <a:endParaRPr sz="800">
              <a:solidFill>
                <a:schemeClr val="lt1"/>
              </a:solidFill>
              <a:latin typeface="Muli"/>
              <a:ea typeface="Muli"/>
              <a:cs typeface="Muli"/>
              <a:sym typeface="Muli"/>
            </a:endParaRPr>
          </a:p>
        </p:txBody>
      </p:sp>
      <p:sp>
        <p:nvSpPr>
          <p:cNvPr id="560" name="Google Shape;560;p69"/>
          <p:cNvSpPr/>
          <p:nvPr/>
        </p:nvSpPr>
        <p:spPr>
          <a:xfrm>
            <a:off x="6820983" y="1735103"/>
            <a:ext cx="582300" cy="307500"/>
          </a:xfrm>
          <a:prstGeom prst="rect">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LOR</a:t>
            </a:r>
            <a:endParaRPr sz="600">
              <a:solidFill>
                <a:schemeClr val="lt1"/>
              </a:solidFill>
              <a:latin typeface="Muli"/>
              <a:ea typeface="Muli"/>
              <a:cs typeface="Muli"/>
              <a:sym typeface="Muli"/>
            </a:endParaRPr>
          </a:p>
        </p:txBody>
      </p:sp>
      <p:sp>
        <p:nvSpPr>
          <p:cNvPr id="561" name="Google Shape;561;p69"/>
          <p:cNvSpPr/>
          <p:nvPr/>
        </p:nvSpPr>
        <p:spPr>
          <a:xfrm>
            <a:off x="7403887" y="1735103"/>
            <a:ext cx="582300" cy="307500"/>
          </a:xfrm>
          <a:prstGeom prst="rect">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IPS</a:t>
            </a:r>
            <a:endParaRPr sz="600">
              <a:solidFill>
                <a:schemeClr val="lt1"/>
              </a:solidFill>
              <a:latin typeface="Muli"/>
              <a:ea typeface="Muli"/>
              <a:cs typeface="Muli"/>
              <a:sym typeface="Muli"/>
            </a:endParaRPr>
          </a:p>
        </p:txBody>
      </p:sp>
      <p:sp>
        <p:nvSpPr>
          <p:cNvPr id="562" name="Google Shape;562;p69"/>
          <p:cNvSpPr/>
          <p:nvPr/>
        </p:nvSpPr>
        <p:spPr>
          <a:xfrm>
            <a:off x="7986791" y="1735103"/>
            <a:ext cx="582300" cy="307500"/>
          </a:xfrm>
          <a:prstGeom prst="rect">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DOL</a:t>
            </a:r>
            <a:endParaRPr sz="600">
              <a:solidFill>
                <a:schemeClr val="lt1"/>
              </a:solidFill>
              <a:latin typeface="Muli"/>
              <a:ea typeface="Muli"/>
              <a:cs typeface="Muli"/>
              <a:sym typeface="Muli"/>
            </a:endParaRPr>
          </a:p>
        </p:txBody>
      </p:sp>
      <p:sp>
        <p:nvSpPr>
          <p:cNvPr id="563" name="Google Shape;563;p69"/>
          <p:cNvSpPr/>
          <p:nvPr/>
        </p:nvSpPr>
        <p:spPr>
          <a:xfrm flipH="1" rot="5400000">
            <a:off x="4119824" y="2334727"/>
            <a:ext cx="145800" cy="1732200"/>
          </a:xfrm>
          <a:prstGeom prst="round2SameRect">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64" name="Google Shape;564;p69"/>
          <p:cNvSpPr/>
          <p:nvPr/>
        </p:nvSpPr>
        <p:spPr>
          <a:xfrm flipH="1" rot="5400000">
            <a:off x="3326930" y="3131136"/>
            <a:ext cx="141300" cy="137700"/>
          </a:xfrm>
          <a:prstGeom prst="round2SameRect">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65" name="Google Shape;565;p69"/>
          <p:cNvSpPr/>
          <p:nvPr/>
        </p:nvSpPr>
        <p:spPr>
          <a:xfrm flipH="1" rot="5400000">
            <a:off x="3552038" y="1299302"/>
            <a:ext cx="140700" cy="2873700"/>
          </a:xfrm>
          <a:prstGeom prst="round2SameRect">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66" name="Google Shape;566;p69"/>
          <p:cNvSpPr/>
          <p:nvPr/>
        </p:nvSpPr>
        <p:spPr>
          <a:xfrm flipH="1" rot="5400000">
            <a:off x="2440478" y="2410392"/>
            <a:ext cx="141900" cy="652200"/>
          </a:xfrm>
          <a:prstGeom prst="round2SameRect">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67" name="Google Shape;567;p69"/>
          <p:cNvSpPr/>
          <p:nvPr/>
        </p:nvSpPr>
        <p:spPr>
          <a:xfrm>
            <a:off x="580550" y="2504950"/>
            <a:ext cx="989700" cy="462900"/>
          </a:xfrm>
          <a:prstGeom prst="rect">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a:ea typeface="Muli"/>
                <a:cs typeface="Muli"/>
                <a:sym typeface="Muli"/>
              </a:rPr>
              <a:t>Lorem ipsum</a:t>
            </a:r>
            <a:endParaRPr sz="800">
              <a:solidFill>
                <a:schemeClr val="lt1"/>
              </a:solidFill>
              <a:latin typeface="Muli"/>
              <a:ea typeface="Muli"/>
              <a:cs typeface="Muli"/>
              <a:sym typeface="Muli"/>
            </a:endParaRPr>
          </a:p>
        </p:txBody>
      </p:sp>
      <p:sp>
        <p:nvSpPr>
          <p:cNvPr id="568" name="Google Shape;568;p69"/>
          <p:cNvSpPr/>
          <p:nvPr/>
        </p:nvSpPr>
        <p:spPr>
          <a:xfrm>
            <a:off x="580550" y="2967472"/>
            <a:ext cx="989700" cy="462900"/>
          </a:xfrm>
          <a:prstGeom prst="rect">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a:ea typeface="Muli"/>
                <a:cs typeface="Muli"/>
                <a:sym typeface="Muli"/>
              </a:rPr>
              <a:t>Lorem ipsum   </a:t>
            </a:r>
            <a:endParaRPr sz="800">
              <a:solidFill>
                <a:schemeClr val="lt1"/>
              </a:solidFill>
              <a:latin typeface="Muli"/>
              <a:ea typeface="Muli"/>
              <a:cs typeface="Muli"/>
              <a:sym typeface="Muli"/>
            </a:endParaRPr>
          </a:p>
        </p:txBody>
      </p:sp>
      <p:sp>
        <p:nvSpPr>
          <p:cNvPr id="569" name="Google Shape;569;p69"/>
          <p:cNvSpPr/>
          <p:nvPr/>
        </p:nvSpPr>
        <p:spPr>
          <a:xfrm>
            <a:off x="580550" y="3429824"/>
            <a:ext cx="989700" cy="462900"/>
          </a:xfrm>
          <a:prstGeom prst="rect">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a:ea typeface="Muli"/>
                <a:cs typeface="Muli"/>
                <a:sym typeface="Muli"/>
              </a:rPr>
              <a:t>Lorem ipsum</a:t>
            </a:r>
            <a:endParaRPr sz="800">
              <a:solidFill>
                <a:schemeClr val="lt1"/>
              </a:solidFill>
              <a:latin typeface="Muli"/>
              <a:ea typeface="Muli"/>
              <a:cs typeface="Muli"/>
              <a:sym typeface="Muli"/>
            </a:endParaRPr>
          </a:p>
        </p:txBody>
      </p:sp>
      <p:sp>
        <p:nvSpPr>
          <p:cNvPr id="570" name="Google Shape;570;p69"/>
          <p:cNvSpPr/>
          <p:nvPr/>
        </p:nvSpPr>
        <p:spPr>
          <a:xfrm>
            <a:off x="580550" y="3892328"/>
            <a:ext cx="989700" cy="462900"/>
          </a:xfrm>
          <a:prstGeom prst="rect">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a:ea typeface="Muli"/>
                <a:cs typeface="Muli"/>
                <a:sym typeface="Muli"/>
              </a:rPr>
              <a:t>Lorem ipsum</a:t>
            </a:r>
            <a:endParaRPr sz="800">
              <a:solidFill>
                <a:schemeClr val="lt1"/>
              </a:solidFill>
              <a:latin typeface="Muli"/>
              <a:ea typeface="Muli"/>
              <a:cs typeface="Muli"/>
              <a:sym typeface="Muli"/>
            </a:endParaRPr>
          </a:p>
        </p:txBody>
      </p:sp>
      <p:sp>
        <p:nvSpPr>
          <p:cNvPr id="571" name="Google Shape;571;p69"/>
          <p:cNvSpPr/>
          <p:nvPr/>
        </p:nvSpPr>
        <p:spPr>
          <a:xfrm>
            <a:off x="580550" y="1427625"/>
            <a:ext cx="989700" cy="1077900"/>
          </a:xfrm>
          <a:prstGeom prst="rect">
            <a:avLst/>
          </a:prstGeom>
          <a:solidFill>
            <a:schemeClr val="dk1"/>
          </a:solidFill>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a:ea typeface="Muli"/>
                <a:cs typeface="Muli"/>
                <a:sym typeface="Muli"/>
              </a:rPr>
              <a:t>Lorem ipsum</a:t>
            </a:r>
            <a:endParaRPr sz="800">
              <a:solidFill>
                <a:schemeClr val="lt1"/>
              </a:solidFill>
              <a:latin typeface="Muli"/>
              <a:ea typeface="Muli"/>
              <a:cs typeface="Muli"/>
              <a:sym typeface="Muli"/>
            </a:endParaRPr>
          </a:p>
          <a:p>
            <a:pPr indent="0" lvl="0" marL="0" rtl="0" algn="l">
              <a:spcBef>
                <a:spcPts val="0"/>
              </a:spcBef>
              <a:spcAft>
                <a:spcPts val="0"/>
              </a:spcAft>
              <a:buNone/>
            </a:pPr>
            <a:r>
              <a:t/>
            </a:r>
            <a:endParaRPr sz="800">
              <a:solidFill>
                <a:schemeClr val="lt1"/>
              </a:solidFill>
              <a:latin typeface="Muli"/>
              <a:ea typeface="Muli"/>
              <a:cs typeface="Muli"/>
              <a:sym typeface="Muli"/>
            </a:endParaRPr>
          </a:p>
        </p:txBody>
      </p:sp>
      <p:sp>
        <p:nvSpPr>
          <p:cNvPr id="572" name="Google Shape;572;p69"/>
          <p:cNvSpPr/>
          <p:nvPr/>
        </p:nvSpPr>
        <p:spPr>
          <a:xfrm flipH="1" rot="5400000">
            <a:off x="2945818" y="1116676"/>
            <a:ext cx="141600" cy="2314200"/>
          </a:xfrm>
          <a:prstGeom prst="round2SameRect">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73" name="Google Shape;573;p69"/>
          <p:cNvSpPr/>
          <p:nvPr/>
        </p:nvSpPr>
        <p:spPr>
          <a:xfrm flipH="1" rot="5400000">
            <a:off x="1975138" y="1947376"/>
            <a:ext cx="141900" cy="652800"/>
          </a:xfrm>
          <a:prstGeom prst="round2SameRect">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74" name="Google Shape;574;p69"/>
          <p:cNvSpPr/>
          <p:nvPr/>
        </p:nvSpPr>
        <p:spPr>
          <a:xfrm>
            <a:off x="2141006" y="2251126"/>
            <a:ext cx="43500" cy="453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75" name="Google Shape;575;p69"/>
          <p:cNvSpPr/>
          <p:nvPr/>
        </p:nvSpPr>
        <p:spPr>
          <a:xfrm>
            <a:off x="2994826" y="2251125"/>
            <a:ext cx="43500" cy="453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76" name="Google Shape;576;p69"/>
          <p:cNvSpPr/>
          <p:nvPr/>
        </p:nvSpPr>
        <p:spPr>
          <a:xfrm flipH="1" rot="5400000">
            <a:off x="6459216" y="2792753"/>
            <a:ext cx="137400" cy="1738500"/>
          </a:xfrm>
          <a:prstGeom prst="round2SameRect">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77" name="Google Shape;577;p69"/>
          <p:cNvSpPr/>
          <p:nvPr/>
        </p:nvSpPr>
        <p:spPr>
          <a:xfrm flipH="1" rot="5400000">
            <a:off x="5656954" y="3592503"/>
            <a:ext cx="141300" cy="137700"/>
          </a:xfrm>
          <a:prstGeom prst="round2SameRect">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78" name="Google Shape;578;p69"/>
          <p:cNvSpPr txBox="1"/>
          <p:nvPr/>
        </p:nvSpPr>
        <p:spPr>
          <a:xfrm>
            <a:off x="8049019" y="4387225"/>
            <a:ext cx="513900" cy="9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LOREM</a:t>
            </a:r>
            <a:endParaRPr>
              <a:solidFill>
                <a:schemeClr val="lt1"/>
              </a:solidFill>
              <a:latin typeface="Muli"/>
              <a:ea typeface="Muli"/>
              <a:cs typeface="Muli"/>
              <a:sym typeface="Muli"/>
            </a:endParaRPr>
          </a:p>
        </p:txBody>
      </p:sp>
      <p:sp>
        <p:nvSpPr>
          <p:cNvPr id="579" name="Google Shape;579;p69"/>
          <p:cNvSpPr/>
          <p:nvPr/>
        </p:nvSpPr>
        <p:spPr>
          <a:xfrm>
            <a:off x="8046546" y="4403327"/>
            <a:ext cx="64500" cy="576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80" name="Google Shape;580;p69"/>
          <p:cNvSpPr/>
          <p:nvPr/>
        </p:nvSpPr>
        <p:spPr>
          <a:xfrm flipH="1" rot="5400000">
            <a:off x="7332110" y="2964653"/>
            <a:ext cx="141600" cy="2319000"/>
          </a:xfrm>
          <a:prstGeom prst="round2SameRect">
            <a:avLst>
              <a:gd fmla="val 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81" name="Google Shape;581;p69"/>
          <p:cNvSpPr/>
          <p:nvPr/>
        </p:nvSpPr>
        <p:spPr>
          <a:xfrm flipH="1" rot="5400000">
            <a:off x="6241601" y="4055278"/>
            <a:ext cx="141300" cy="137700"/>
          </a:xfrm>
          <a:prstGeom prst="round2SameRect">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5" name="Shape 585"/>
        <p:cNvGrpSpPr/>
        <p:nvPr/>
      </p:nvGrpSpPr>
      <p:grpSpPr>
        <a:xfrm>
          <a:off x="0" y="0"/>
          <a:ext cx="0" cy="0"/>
          <a:chOff x="0" y="0"/>
          <a:chExt cx="0" cy="0"/>
        </a:xfrm>
      </p:grpSpPr>
      <p:sp>
        <p:nvSpPr>
          <p:cNvPr id="586" name="Google Shape;586;p7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And tables to compare data</a:t>
            </a:r>
            <a:endParaRPr/>
          </a:p>
        </p:txBody>
      </p:sp>
      <p:graphicFrame>
        <p:nvGraphicFramePr>
          <p:cNvPr id="587" name="Google Shape;587;p70"/>
          <p:cNvGraphicFramePr/>
          <p:nvPr/>
        </p:nvGraphicFramePr>
        <p:xfrm>
          <a:off x="580500" y="1564481"/>
          <a:ext cx="3000000" cy="3000000"/>
        </p:xfrm>
        <a:graphic>
          <a:graphicData uri="http://schemas.openxmlformats.org/drawingml/2006/table">
            <a:tbl>
              <a:tblPr>
                <a:noFill/>
                <a:tableStyleId>{9C7FB593-E459-4F37-B8D7-6415FC3C81B1}</a:tableStyleId>
              </a:tblPr>
              <a:tblGrid>
                <a:gridCol w="1503600"/>
                <a:gridCol w="1503600"/>
                <a:gridCol w="1503600"/>
                <a:gridCol w="1503600"/>
              </a:tblGrid>
              <a:tr h="744600">
                <a:tc>
                  <a:txBody>
                    <a:bodyPr/>
                    <a:lstStyle/>
                    <a:p>
                      <a:pPr indent="0" lvl="0" marL="0" rtl="0" algn="l">
                        <a:spcBef>
                          <a:spcPts val="0"/>
                        </a:spcBef>
                        <a:spcAft>
                          <a:spcPts val="0"/>
                        </a:spcAft>
                        <a:buNone/>
                      </a:pPr>
                      <a:r>
                        <a:t/>
                      </a:r>
                      <a:endParaRPr>
                        <a:solidFill>
                          <a:schemeClr val="accent3"/>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3"/>
                          </a:solidFill>
                          <a:latin typeface="Muli"/>
                          <a:ea typeface="Muli"/>
                          <a:cs typeface="Muli"/>
                          <a:sym typeface="Muli"/>
                        </a:rPr>
                        <a:t>A</a:t>
                      </a:r>
                      <a:endParaRPr sz="1100">
                        <a:solidFill>
                          <a:schemeClr val="accent3"/>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3"/>
                          </a:solidFill>
                          <a:latin typeface="Muli"/>
                          <a:ea typeface="Muli"/>
                          <a:cs typeface="Muli"/>
                          <a:sym typeface="Muli"/>
                        </a:rPr>
                        <a:t>B</a:t>
                      </a:r>
                      <a:endParaRPr sz="1100">
                        <a:solidFill>
                          <a:schemeClr val="accent3"/>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3"/>
                          </a:solidFill>
                          <a:latin typeface="Muli"/>
                          <a:ea typeface="Muli"/>
                          <a:cs typeface="Muli"/>
                          <a:sym typeface="Muli"/>
                        </a:rPr>
                        <a:t>C</a:t>
                      </a:r>
                      <a:endParaRPr sz="1100">
                        <a:solidFill>
                          <a:schemeClr val="accent3"/>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44600">
                <a:tc>
                  <a:txBody>
                    <a:bodyPr/>
                    <a:lstStyle/>
                    <a:p>
                      <a:pPr indent="0" lvl="0" marL="0" rtl="0" algn="r">
                        <a:spcBef>
                          <a:spcPts val="0"/>
                        </a:spcBef>
                        <a:spcAft>
                          <a:spcPts val="0"/>
                        </a:spcAft>
                        <a:buNone/>
                      </a:pPr>
                      <a:r>
                        <a:rPr lang="en" sz="1100">
                          <a:solidFill>
                            <a:schemeClr val="accent3"/>
                          </a:solidFill>
                          <a:latin typeface="Muli"/>
                          <a:ea typeface="Muli"/>
                          <a:cs typeface="Muli"/>
                          <a:sym typeface="Muli"/>
                        </a:rPr>
                        <a:t>Yellow</a:t>
                      </a:r>
                      <a:endParaRPr sz="1100">
                        <a:solidFill>
                          <a:schemeClr val="accent3"/>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10</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20</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7</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44600">
                <a:tc>
                  <a:txBody>
                    <a:bodyPr/>
                    <a:lstStyle/>
                    <a:p>
                      <a:pPr indent="0" lvl="0" marL="0" rtl="0" algn="r">
                        <a:spcBef>
                          <a:spcPts val="0"/>
                        </a:spcBef>
                        <a:spcAft>
                          <a:spcPts val="0"/>
                        </a:spcAft>
                        <a:buNone/>
                      </a:pPr>
                      <a:r>
                        <a:rPr lang="en" sz="1100">
                          <a:solidFill>
                            <a:schemeClr val="accent3"/>
                          </a:solidFill>
                          <a:latin typeface="Muli"/>
                          <a:ea typeface="Muli"/>
                          <a:cs typeface="Muli"/>
                          <a:sym typeface="Muli"/>
                        </a:rPr>
                        <a:t>Blue</a:t>
                      </a:r>
                      <a:endParaRPr sz="1100">
                        <a:solidFill>
                          <a:schemeClr val="accent3"/>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30</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15</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10</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44600">
                <a:tc>
                  <a:txBody>
                    <a:bodyPr/>
                    <a:lstStyle/>
                    <a:p>
                      <a:pPr indent="0" lvl="0" marL="0" rtl="0" algn="r">
                        <a:spcBef>
                          <a:spcPts val="0"/>
                        </a:spcBef>
                        <a:spcAft>
                          <a:spcPts val="0"/>
                        </a:spcAft>
                        <a:buNone/>
                      </a:pPr>
                      <a:r>
                        <a:rPr lang="en" sz="1100">
                          <a:solidFill>
                            <a:schemeClr val="accent3"/>
                          </a:solidFill>
                          <a:latin typeface="Muli"/>
                          <a:ea typeface="Muli"/>
                          <a:cs typeface="Muli"/>
                          <a:sym typeface="Muli"/>
                        </a:rPr>
                        <a:t>Orange</a:t>
                      </a:r>
                      <a:endParaRPr sz="1100">
                        <a:solidFill>
                          <a:schemeClr val="accent3"/>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5</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24</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16</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588" name="Google Shape;588;p7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2" name="Shape 592"/>
        <p:cNvGrpSpPr/>
        <p:nvPr/>
      </p:nvGrpSpPr>
      <p:grpSpPr>
        <a:xfrm>
          <a:off x="0" y="0"/>
          <a:ext cx="0" cy="0"/>
          <a:chOff x="0" y="0"/>
          <a:chExt cx="0" cy="0"/>
        </a:xfrm>
      </p:grpSpPr>
      <p:sp>
        <p:nvSpPr>
          <p:cNvPr id="593" name="Google Shape;593;p71"/>
          <p:cNvSpPr txBox="1"/>
          <p:nvPr>
            <p:ph idx="4294967295" type="ctrTitle"/>
          </p:nvPr>
        </p:nvSpPr>
        <p:spPr>
          <a:xfrm>
            <a:off x="685800" y="1341750"/>
            <a:ext cx="3617400" cy="92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t>Hello!</a:t>
            </a:r>
            <a:endParaRPr sz="7200"/>
          </a:p>
        </p:txBody>
      </p:sp>
      <p:sp>
        <p:nvSpPr>
          <p:cNvPr id="594" name="Google Shape;594;p71"/>
          <p:cNvSpPr txBox="1"/>
          <p:nvPr>
            <p:ph idx="4294967295" type="subTitle"/>
          </p:nvPr>
        </p:nvSpPr>
        <p:spPr>
          <a:xfrm>
            <a:off x="685800" y="2302047"/>
            <a:ext cx="3617400" cy="1499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800">
                <a:latin typeface="Muli"/>
                <a:ea typeface="Muli"/>
                <a:cs typeface="Muli"/>
                <a:sym typeface="Muli"/>
              </a:rPr>
              <a:t>I am Jayden Smith</a:t>
            </a:r>
            <a:endParaRPr b="1" sz="1800">
              <a:latin typeface="Muli"/>
              <a:ea typeface="Muli"/>
              <a:cs typeface="Muli"/>
              <a:sym typeface="Muli"/>
            </a:endParaRPr>
          </a:p>
          <a:p>
            <a:pPr indent="0" lvl="0" marL="0" rtl="0" algn="l">
              <a:spcBef>
                <a:spcPts val="600"/>
              </a:spcBef>
              <a:spcAft>
                <a:spcPts val="0"/>
              </a:spcAft>
              <a:buClr>
                <a:schemeClr val="dk1"/>
              </a:buClr>
              <a:buSzPts val="1100"/>
              <a:buFont typeface="Arial"/>
              <a:buNone/>
            </a:pPr>
            <a:r>
              <a:rPr lang="en" sz="1800"/>
              <a:t>I am here because I love to give presentations. </a:t>
            </a:r>
            <a:endParaRPr sz="1800"/>
          </a:p>
          <a:p>
            <a:pPr indent="0" lvl="0" marL="0" rtl="0" algn="l">
              <a:spcBef>
                <a:spcPts val="600"/>
              </a:spcBef>
              <a:spcAft>
                <a:spcPts val="0"/>
              </a:spcAft>
              <a:buClr>
                <a:schemeClr val="dk1"/>
              </a:buClr>
              <a:buSzPts val="1100"/>
              <a:buFont typeface="Arial"/>
              <a:buNone/>
            </a:pPr>
            <a:r>
              <a:rPr lang="en" sz="1800"/>
              <a:t>You can find me at @username</a:t>
            </a:r>
            <a:endParaRPr b="1" sz="1800"/>
          </a:p>
        </p:txBody>
      </p:sp>
      <p:pic>
        <p:nvPicPr>
          <p:cNvPr id="595" name="Google Shape;595;p71"/>
          <p:cNvPicPr preferRelativeResize="0"/>
          <p:nvPr/>
        </p:nvPicPr>
        <p:blipFill rotWithShape="1">
          <a:blip r:embed="rId3">
            <a:alphaModFix/>
          </a:blip>
          <a:srcRect b="15581" l="0" r="0" t="1140"/>
          <a:stretch/>
        </p:blipFill>
        <p:spPr>
          <a:xfrm>
            <a:off x="4803775" y="1040850"/>
            <a:ext cx="3676800" cy="3061800"/>
          </a:xfrm>
          <a:prstGeom prst="hexagon">
            <a:avLst>
              <a:gd fmla="val 25000" name="adj"/>
              <a:gd fmla="val 115470" name="vf"/>
            </a:avLst>
          </a:prstGeom>
          <a:noFill/>
          <a:ln>
            <a:noFill/>
          </a:ln>
          <a:effectLst>
            <a:outerShdw blurRad="257175" rotWithShape="0" algn="bl" dir="5400000" dist="57150">
              <a:schemeClr val="dk1">
                <a:alpha val="50000"/>
              </a:schemeClr>
            </a:outerShdw>
          </a:effectLst>
        </p:spPr>
      </p:pic>
      <p:sp>
        <p:nvSpPr>
          <p:cNvPr id="596" name="Google Shape;596;p7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442375" y="205975"/>
            <a:ext cx="6399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SQL Triggers: </a:t>
            </a:r>
            <a:endParaRPr/>
          </a:p>
        </p:txBody>
      </p:sp>
      <p:sp>
        <p:nvSpPr>
          <p:cNvPr id="105" name="Google Shape;105;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06" name="Google Shape;106;p18"/>
          <p:cNvPicPr preferRelativeResize="0"/>
          <p:nvPr/>
        </p:nvPicPr>
        <p:blipFill rotWithShape="1">
          <a:blip r:embed="rId3">
            <a:alphaModFix/>
          </a:blip>
          <a:srcRect b="0" l="0" r="50548" t="0"/>
          <a:stretch/>
        </p:blipFill>
        <p:spPr>
          <a:xfrm>
            <a:off x="442375" y="1139575"/>
            <a:ext cx="4576051" cy="3729850"/>
          </a:xfrm>
          <a:prstGeom prst="rect">
            <a:avLst/>
          </a:prstGeom>
          <a:noFill/>
          <a:ln>
            <a:noFill/>
          </a:ln>
        </p:spPr>
      </p:pic>
      <p:sp>
        <p:nvSpPr>
          <p:cNvPr id="107" name="Google Shape;107;p18"/>
          <p:cNvSpPr/>
          <p:nvPr/>
        </p:nvSpPr>
        <p:spPr>
          <a:xfrm>
            <a:off x="5356725" y="1238700"/>
            <a:ext cx="255600" cy="3597000"/>
          </a:xfrm>
          <a:prstGeom prst="rightBrace">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8" name="Google Shape;108;p18"/>
          <p:cNvSpPr txBox="1"/>
          <p:nvPr/>
        </p:nvSpPr>
        <p:spPr>
          <a:xfrm>
            <a:off x="5708825" y="2481425"/>
            <a:ext cx="2444100" cy="1967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Triggers to ensure that User ID, employee ID and order ID, cannot be changed </a:t>
            </a:r>
            <a:endParaRPr>
              <a:solidFill>
                <a:srgbClr val="FFFFFF"/>
              </a:solidFill>
              <a:latin typeface="Muli"/>
              <a:ea typeface="Muli"/>
              <a:cs typeface="Muli"/>
              <a:sym typeface="Mul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0" name="Shape 600"/>
        <p:cNvGrpSpPr/>
        <p:nvPr/>
      </p:nvGrpSpPr>
      <p:grpSpPr>
        <a:xfrm>
          <a:off x="0" y="0"/>
          <a:ext cx="0" cy="0"/>
          <a:chOff x="0" y="0"/>
          <a:chExt cx="0" cy="0"/>
        </a:xfrm>
      </p:grpSpPr>
      <p:sp>
        <p:nvSpPr>
          <p:cNvPr id="601" name="Google Shape;601;p72"/>
          <p:cNvSpPr/>
          <p:nvPr/>
        </p:nvSpPr>
        <p:spPr>
          <a:xfrm>
            <a:off x="590925" y="1018776"/>
            <a:ext cx="7361634" cy="3506920"/>
          </a:xfrm>
          <a:custGeom>
            <a:rect b="b" l="l" r="r" t="t"/>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accent5"/>
              </a:gs>
              <a:gs pos="100000">
                <a:schemeClr val="accent2"/>
              </a:gs>
            </a:gsLst>
            <a:lin ang="10800025" scaled="0"/>
          </a:gradFill>
          <a:ln>
            <a:noFill/>
          </a:ln>
          <a:effectLst>
            <a:outerShdw blurRad="200025" rotWithShape="0" algn="bl" dir="5400000" dist="19050">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Maps</a:t>
            </a:r>
            <a:endParaRPr/>
          </a:p>
        </p:txBody>
      </p:sp>
      <p:sp>
        <p:nvSpPr>
          <p:cNvPr id="603" name="Google Shape;603;p72"/>
          <p:cNvSpPr/>
          <p:nvPr/>
        </p:nvSpPr>
        <p:spPr>
          <a:xfrm>
            <a:off x="1890325" y="1850200"/>
            <a:ext cx="630900" cy="202500"/>
          </a:xfrm>
          <a:prstGeom prst="wedgeRectCallout">
            <a:avLst>
              <a:gd fmla="val -21428" name="adj1"/>
              <a:gd fmla="val 84287"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Muli"/>
                <a:ea typeface="Muli"/>
                <a:cs typeface="Muli"/>
                <a:sym typeface="Muli"/>
              </a:rPr>
              <a:t>our office</a:t>
            </a:r>
            <a:endParaRPr sz="800">
              <a:solidFill>
                <a:schemeClr val="dk1"/>
              </a:solidFill>
              <a:latin typeface="Muli"/>
              <a:ea typeface="Muli"/>
              <a:cs typeface="Muli"/>
              <a:sym typeface="Muli"/>
            </a:endParaRPr>
          </a:p>
        </p:txBody>
      </p:sp>
      <p:sp>
        <p:nvSpPr>
          <p:cNvPr id="604" name="Google Shape;604;p7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05" name="Google Shape;605;p72"/>
          <p:cNvSpPr txBox="1"/>
          <p:nvPr>
            <p:ph idx="4294967295" type="body"/>
          </p:nvPr>
        </p:nvSpPr>
        <p:spPr>
          <a:xfrm>
            <a:off x="580550" y="4604575"/>
            <a:ext cx="8019300" cy="306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900"/>
              <a:t>Find more maps at </a:t>
            </a:r>
            <a:r>
              <a:rPr lang="en" sz="900" u="sng">
                <a:solidFill>
                  <a:schemeClr val="hlink"/>
                </a:solidFill>
                <a:hlinkClick r:id="rId3"/>
              </a:rPr>
              <a:t>slidescarnival.com/extra-free-resources-icons-and-maps</a:t>
            </a:r>
            <a:endParaRPr sz="900"/>
          </a:p>
          <a:p>
            <a:pPr indent="0" lvl="0" marL="0" rtl="0" algn="l">
              <a:spcBef>
                <a:spcPts val="600"/>
              </a:spcBef>
              <a:spcAft>
                <a:spcPts val="0"/>
              </a:spcAft>
              <a:buNone/>
            </a:pPr>
            <a:r>
              <a:t/>
            </a:r>
            <a:endParaRPr b="1" sz="900"/>
          </a:p>
        </p:txBody>
      </p:sp>
      <p:pic>
        <p:nvPicPr>
          <p:cNvPr id="606" name="Google Shape;606;p72"/>
          <p:cNvPicPr preferRelativeResize="0"/>
          <p:nvPr/>
        </p:nvPicPr>
        <p:blipFill>
          <a:blip r:embed="rId4">
            <a:alphaModFix/>
          </a:blip>
          <a:stretch>
            <a:fillRect/>
          </a:stretch>
        </p:blipFill>
        <p:spPr>
          <a:xfrm>
            <a:off x="1148591" y="2123546"/>
            <a:ext cx="185882" cy="202500"/>
          </a:xfrm>
          <a:prstGeom prst="rect">
            <a:avLst/>
          </a:prstGeom>
          <a:noFill/>
          <a:ln>
            <a:noFill/>
          </a:ln>
        </p:spPr>
      </p:pic>
      <p:pic>
        <p:nvPicPr>
          <p:cNvPr id="607" name="Google Shape;607;p72"/>
          <p:cNvPicPr preferRelativeResize="0"/>
          <p:nvPr/>
        </p:nvPicPr>
        <p:blipFill>
          <a:blip r:embed="rId4">
            <a:alphaModFix/>
          </a:blip>
          <a:stretch>
            <a:fillRect/>
          </a:stretch>
        </p:blipFill>
        <p:spPr>
          <a:xfrm>
            <a:off x="2634266" y="3546021"/>
            <a:ext cx="185882" cy="202500"/>
          </a:xfrm>
          <a:prstGeom prst="rect">
            <a:avLst/>
          </a:prstGeom>
          <a:noFill/>
          <a:ln>
            <a:noFill/>
          </a:ln>
        </p:spPr>
      </p:pic>
      <p:pic>
        <p:nvPicPr>
          <p:cNvPr id="608" name="Google Shape;608;p72"/>
          <p:cNvPicPr preferRelativeResize="0"/>
          <p:nvPr/>
        </p:nvPicPr>
        <p:blipFill>
          <a:blip r:embed="rId4">
            <a:alphaModFix/>
          </a:blip>
          <a:stretch>
            <a:fillRect/>
          </a:stretch>
        </p:blipFill>
        <p:spPr>
          <a:xfrm>
            <a:off x="3582816" y="1921046"/>
            <a:ext cx="185882" cy="202500"/>
          </a:xfrm>
          <a:prstGeom prst="rect">
            <a:avLst/>
          </a:prstGeom>
          <a:noFill/>
          <a:ln>
            <a:noFill/>
          </a:ln>
        </p:spPr>
      </p:pic>
      <p:pic>
        <p:nvPicPr>
          <p:cNvPr id="609" name="Google Shape;609;p72"/>
          <p:cNvPicPr preferRelativeResize="0"/>
          <p:nvPr/>
        </p:nvPicPr>
        <p:blipFill>
          <a:blip r:embed="rId4">
            <a:alphaModFix/>
          </a:blip>
          <a:stretch>
            <a:fillRect/>
          </a:stretch>
        </p:blipFill>
        <p:spPr>
          <a:xfrm>
            <a:off x="4291291" y="3831871"/>
            <a:ext cx="185882" cy="202500"/>
          </a:xfrm>
          <a:prstGeom prst="rect">
            <a:avLst/>
          </a:prstGeom>
          <a:noFill/>
          <a:ln>
            <a:noFill/>
          </a:ln>
        </p:spPr>
      </p:pic>
      <p:pic>
        <p:nvPicPr>
          <p:cNvPr id="610" name="Google Shape;610;p72"/>
          <p:cNvPicPr preferRelativeResize="0"/>
          <p:nvPr/>
        </p:nvPicPr>
        <p:blipFill>
          <a:blip r:embed="rId4">
            <a:alphaModFix/>
          </a:blip>
          <a:stretch>
            <a:fillRect/>
          </a:stretch>
        </p:blipFill>
        <p:spPr>
          <a:xfrm>
            <a:off x="6187641" y="2326046"/>
            <a:ext cx="185882" cy="202500"/>
          </a:xfrm>
          <a:prstGeom prst="rect">
            <a:avLst/>
          </a:prstGeom>
          <a:noFill/>
          <a:ln>
            <a:noFill/>
          </a:ln>
        </p:spPr>
      </p:pic>
      <p:pic>
        <p:nvPicPr>
          <p:cNvPr id="611" name="Google Shape;611;p72"/>
          <p:cNvPicPr preferRelativeResize="0"/>
          <p:nvPr/>
        </p:nvPicPr>
        <p:blipFill>
          <a:blip r:embed="rId4">
            <a:alphaModFix/>
          </a:blip>
          <a:stretch>
            <a:fillRect/>
          </a:stretch>
        </p:blipFill>
        <p:spPr>
          <a:xfrm>
            <a:off x="6744441" y="3896571"/>
            <a:ext cx="185882" cy="202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5" name="Shape 615"/>
        <p:cNvGrpSpPr/>
        <p:nvPr/>
      </p:nvGrpSpPr>
      <p:grpSpPr>
        <a:xfrm>
          <a:off x="0" y="0"/>
          <a:ext cx="0" cy="0"/>
          <a:chOff x="0" y="0"/>
          <a:chExt cx="0" cy="0"/>
        </a:xfrm>
      </p:grpSpPr>
      <p:sp>
        <p:nvSpPr>
          <p:cNvPr id="616" name="Google Shape;616;p73"/>
          <p:cNvSpPr txBox="1"/>
          <p:nvPr>
            <p:ph idx="4294967295" type="ctrTitle"/>
          </p:nvPr>
        </p:nvSpPr>
        <p:spPr>
          <a:xfrm>
            <a:off x="685800" y="1583342"/>
            <a:ext cx="77724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9600"/>
              <a:t>89,526,124</a:t>
            </a:r>
            <a:endParaRPr sz="9600"/>
          </a:p>
        </p:txBody>
      </p:sp>
      <p:sp>
        <p:nvSpPr>
          <p:cNvPr id="617" name="Google Shape;617;p73"/>
          <p:cNvSpPr txBox="1"/>
          <p:nvPr>
            <p:ph idx="4294967295" type="subTitle"/>
          </p:nvPr>
        </p:nvSpPr>
        <p:spPr>
          <a:xfrm>
            <a:off x="685800" y="2840053"/>
            <a:ext cx="7772400" cy="78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Whoa! That’s a big number, aren’t you proud?</a:t>
            </a:r>
            <a:endParaRPr/>
          </a:p>
        </p:txBody>
      </p:sp>
      <p:sp>
        <p:nvSpPr>
          <p:cNvPr id="618" name="Google Shape;618;p7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2" name="Shape 622"/>
        <p:cNvGrpSpPr/>
        <p:nvPr/>
      </p:nvGrpSpPr>
      <p:grpSpPr>
        <a:xfrm>
          <a:off x="0" y="0"/>
          <a:ext cx="0" cy="0"/>
          <a:chOff x="0" y="0"/>
          <a:chExt cx="0" cy="0"/>
        </a:xfrm>
      </p:grpSpPr>
      <p:sp>
        <p:nvSpPr>
          <p:cNvPr id="623" name="Google Shape;623;p74"/>
          <p:cNvSpPr txBox="1"/>
          <p:nvPr>
            <p:ph idx="4294967295" type="ctrTitle"/>
          </p:nvPr>
        </p:nvSpPr>
        <p:spPr>
          <a:xfrm>
            <a:off x="685800" y="419400"/>
            <a:ext cx="77724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89,526,124$</a:t>
            </a:r>
            <a:endParaRPr sz="4800"/>
          </a:p>
        </p:txBody>
      </p:sp>
      <p:sp>
        <p:nvSpPr>
          <p:cNvPr id="624" name="Google Shape;624;p74"/>
          <p:cNvSpPr txBox="1"/>
          <p:nvPr>
            <p:ph idx="4294967295" type="subTitle"/>
          </p:nvPr>
        </p:nvSpPr>
        <p:spPr>
          <a:xfrm>
            <a:off x="685800" y="1258909"/>
            <a:ext cx="77724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That’s a lot of money</a:t>
            </a:r>
            <a:endParaRPr sz="2400"/>
          </a:p>
        </p:txBody>
      </p:sp>
      <p:sp>
        <p:nvSpPr>
          <p:cNvPr id="625" name="Google Shape;625;p74"/>
          <p:cNvSpPr txBox="1"/>
          <p:nvPr>
            <p:ph idx="4294967295" type="ctrTitle"/>
          </p:nvPr>
        </p:nvSpPr>
        <p:spPr>
          <a:xfrm>
            <a:off x="685800" y="3353100"/>
            <a:ext cx="77724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100%</a:t>
            </a:r>
            <a:endParaRPr sz="4800"/>
          </a:p>
        </p:txBody>
      </p:sp>
      <p:sp>
        <p:nvSpPr>
          <p:cNvPr id="626" name="Google Shape;626;p74"/>
          <p:cNvSpPr txBox="1"/>
          <p:nvPr>
            <p:ph idx="4294967295" type="subTitle"/>
          </p:nvPr>
        </p:nvSpPr>
        <p:spPr>
          <a:xfrm>
            <a:off x="685800" y="4192609"/>
            <a:ext cx="77724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Total success!</a:t>
            </a:r>
            <a:endParaRPr sz="2400"/>
          </a:p>
        </p:txBody>
      </p:sp>
      <p:sp>
        <p:nvSpPr>
          <p:cNvPr id="627" name="Google Shape;627;p74"/>
          <p:cNvSpPr txBox="1"/>
          <p:nvPr>
            <p:ph idx="4294967295" type="ctrTitle"/>
          </p:nvPr>
        </p:nvSpPr>
        <p:spPr>
          <a:xfrm>
            <a:off x="685800" y="1886250"/>
            <a:ext cx="7772400" cy="89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185,244 users</a:t>
            </a:r>
            <a:endParaRPr sz="4800"/>
          </a:p>
        </p:txBody>
      </p:sp>
      <p:sp>
        <p:nvSpPr>
          <p:cNvPr id="628" name="Google Shape;628;p74"/>
          <p:cNvSpPr txBox="1"/>
          <p:nvPr>
            <p:ph idx="4294967295" type="subTitle"/>
          </p:nvPr>
        </p:nvSpPr>
        <p:spPr>
          <a:xfrm>
            <a:off x="685800" y="2725759"/>
            <a:ext cx="7772400" cy="463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And a lot of users</a:t>
            </a:r>
            <a:endParaRPr sz="2400"/>
          </a:p>
        </p:txBody>
      </p:sp>
      <p:sp>
        <p:nvSpPr>
          <p:cNvPr id="629" name="Google Shape;629;p7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3" name="Shape 633"/>
        <p:cNvGrpSpPr/>
        <p:nvPr/>
      </p:nvGrpSpPr>
      <p:grpSpPr>
        <a:xfrm>
          <a:off x="0" y="0"/>
          <a:ext cx="0" cy="0"/>
          <a:chOff x="0" y="0"/>
          <a:chExt cx="0" cy="0"/>
        </a:xfrm>
      </p:grpSpPr>
      <p:sp>
        <p:nvSpPr>
          <p:cNvPr id="634" name="Google Shape;634;p7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Our process is easy</a:t>
            </a:r>
            <a:endParaRPr/>
          </a:p>
        </p:txBody>
      </p:sp>
      <p:sp>
        <p:nvSpPr>
          <p:cNvPr id="635" name="Google Shape;635;p7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636" name="Google Shape;636;p75"/>
          <p:cNvGrpSpPr/>
          <p:nvPr/>
        </p:nvGrpSpPr>
        <p:grpSpPr>
          <a:xfrm>
            <a:off x="5733225" y="2944610"/>
            <a:ext cx="2469661" cy="1384500"/>
            <a:chOff x="6038025" y="2598925"/>
            <a:chExt cx="2469661" cy="1384500"/>
          </a:xfrm>
        </p:grpSpPr>
        <p:cxnSp>
          <p:nvCxnSpPr>
            <p:cNvPr id="637" name="Google Shape;637;p75"/>
            <p:cNvCxnSpPr/>
            <p:nvPr/>
          </p:nvCxnSpPr>
          <p:spPr>
            <a:xfrm>
              <a:off x="6038025" y="3312550"/>
              <a:ext cx="582000" cy="0"/>
            </a:xfrm>
            <a:prstGeom prst="straightConnector1">
              <a:avLst/>
            </a:prstGeom>
            <a:noFill/>
            <a:ln cap="flat" cmpd="sng" w="9525">
              <a:solidFill>
                <a:schemeClr val="lt1"/>
              </a:solidFill>
              <a:prstDash val="solid"/>
              <a:round/>
              <a:headEnd len="sm" w="sm" type="none"/>
              <a:tailEnd len="sm" w="sm" type="none"/>
            </a:ln>
          </p:spPr>
        </p:cxnSp>
        <p:sp>
          <p:nvSpPr>
            <p:cNvPr id="638" name="Google Shape;638;p75"/>
            <p:cNvSpPr txBox="1"/>
            <p:nvPr/>
          </p:nvSpPr>
          <p:spPr>
            <a:xfrm>
              <a:off x="6640486" y="2598925"/>
              <a:ext cx="18672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Muli"/>
                  <a:ea typeface="Muli"/>
                  <a:cs typeface="Muli"/>
                  <a:sym typeface="Muli"/>
                </a:rPr>
                <a:t>Vestibulum congue tempus</a:t>
              </a:r>
              <a:endParaRPr sz="1200">
                <a:solidFill>
                  <a:schemeClr val="lt1"/>
                </a:solidFill>
                <a:latin typeface="Muli"/>
                <a:ea typeface="Muli"/>
                <a:cs typeface="Muli"/>
                <a:sym typeface="Muli"/>
              </a:endParaRPr>
            </a:p>
            <a:p>
              <a:pPr indent="0" lvl="0" marL="0" rtl="0" algn="l">
                <a:spcBef>
                  <a:spcPts val="0"/>
                </a:spcBef>
                <a:spcAft>
                  <a:spcPts val="0"/>
                </a:spcAft>
                <a:buNone/>
              </a:pPr>
              <a:r>
                <a:t/>
              </a:r>
              <a:endParaRPr sz="1200">
                <a:solidFill>
                  <a:schemeClr val="lt1"/>
                </a:solidFill>
                <a:latin typeface="Muli"/>
                <a:ea typeface="Muli"/>
                <a:cs typeface="Muli"/>
                <a:sym typeface="Muli"/>
              </a:endParaRPr>
            </a:p>
            <a:p>
              <a:pPr indent="0" lvl="0" marL="0" rtl="0" algn="l">
                <a:spcBef>
                  <a:spcPts val="0"/>
                </a:spcBef>
                <a:spcAft>
                  <a:spcPts val="1600"/>
                </a:spcAft>
                <a:buNone/>
              </a:pPr>
              <a:r>
                <a:rPr lang="en" sz="800">
                  <a:solidFill>
                    <a:schemeClr val="lt1"/>
                  </a:solidFill>
                  <a:latin typeface="Muli"/>
                  <a:ea typeface="Muli"/>
                  <a:cs typeface="Muli"/>
                  <a:sym typeface="Muli"/>
                </a:rPr>
                <a:t>Lorem ipsum dolor sit amet, consectetur adipiscing elit, sed do eiusmod tempor. Donec facilisis lacus eget mauris.</a:t>
              </a:r>
              <a:endParaRPr sz="800">
                <a:solidFill>
                  <a:schemeClr val="lt1"/>
                </a:solidFill>
                <a:latin typeface="Muli"/>
                <a:ea typeface="Muli"/>
                <a:cs typeface="Muli"/>
                <a:sym typeface="Muli"/>
              </a:endParaRPr>
            </a:p>
          </p:txBody>
        </p:sp>
        <p:sp>
          <p:nvSpPr>
            <p:cNvPr id="639" name="Google Shape;639;p75"/>
            <p:cNvSpPr/>
            <p:nvPr/>
          </p:nvSpPr>
          <p:spPr>
            <a:xfrm>
              <a:off x="6424027" y="3212150"/>
              <a:ext cx="1986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5"/>
            <p:cNvSpPr txBox="1"/>
            <p:nvPr/>
          </p:nvSpPr>
          <p:spPr>
            <a:xfrm>
              <a:off x="6399017" y="315610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chemeClr val="dk1"/>
                  </a:solidFill>
                  <a:latin typeface="Lexend Deca"/>
                  <a:ea typeface="Lexend Deca"/>
                  <a:cs typeface="Lexend Deca"/>
                  <a:sym typeface="Lexend Deca"/>
                </a:rPr>
                <a:t>3</a:t>
              </a:r>
              <a:endParaRPr sz="800">
                <a:solidFill>
                  <a:schemeClr val="dk1"/>
                </a:solidFill>
                <a:latin typeface="Lexend Deca"/>
                <a:ea typeface="Lexend Deca"/>
                <a:cs typeface="Lexend Deca"/>
                <a:sym typeface="Lexend Deca"/>
              </a:endParaRPr>
            </a:p>
          </p:txBody>
        </p:sp>
      </p:grpSp>
      <p:grpSp>
        <p:nvGrpSpPr>
          <p:cNvPr id="641" name="Google Shape;641;p75"/>
          <p:cNvGrpSpPr/>
          <p:nvPr/>
        </p:nvGrpSpPr>
        <p:grpSpPr>
          <a:xfrm>
            <a:off x="331521" y="2172128"/>
            <a:ext cx="2994729" cy="1384500"/>
            <a:chOff x="636321" y="1844098"/>
            <a:chExt cx="2994729" cy="1384500"/>
          </a:xfrm>
        </p:grpSpPr>
        <p:sp>
          <p:nvSpPr>
            <p:cNvPr id="642" name="Google Shape;642;p75"/>
            <p:cNvSpPr txBox="1"/>
            <p:nvPr/>
          </p:nvSpPr>
          <p:spPr>
            <a:xfrm>
              <a:off x="636321" y="1844098"/>
              <a:ext cx="1867200" cy="138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Muli"/>
                  <a:ea typeface="Muli"/>
                  <a:cs typeface="Muli"/>
                  <a:sym typeface="Muli"/>
                </a:rPr>
                <a:t>Vestibulum congue tempus</a:t>
              </a:r>
              <a:endParaRPr sz="1200">
                <a:solidFill>
                  <a:schemeClr val="lt1"/>
                </a:solidFill>
                <a:latin typeface="Muli"/>
                <a:ea typeface="Muli"/>
                <a:cs typeface="Muli"/>
                <a:sym typeface="Muli"/>
              </a:endParaRPr>
            </a:p>
            <a:p>
              <a:pPr indent="0" lvl="0" marL="0" rtl="0" algn="r">
                <a:spcBef>
                  <a:spcPts val="0"/>
                </a:spcBef>
                <a:spcAft>
                  <a:spcPts val="0"/>
                </a:spcAft>
                <a:buNone/>
              </a:pPr>
              <a:r>
                <a:t/>
              </a:r>
              <a:endParaRPr sz="1200">
                <a:solidFill>
                  <a:schemeClr val="lt1"/>
                </a:solidFill>
                <a:latin typeface="Muli"/>
                <a:ea typeface="Muli"/>
                <a:cs typeface="Muli"/>
                <a:sym typeface="Muli"/>
              </a:endParaRPr>
            </a:p>
            <a:p>
              <a:pPr indent="0" lvl="0" marL="0" rtl="0" algn="r">
                <a:spcBef>
                  <a:spcPts val="0"/>
                </a:spcBef>
                <a:spcAft>
                  <a:spcPts val="1600"/>
                </a:spcAft>
                <a:buNone/>
              </a:pPr>
              <a:r>
                <a:rPr lang="en" sz="800">
                  <a:solidFill>
                    <a:schemeClr val="lt1"/>
                  </a:solidFill>
                  <a:latin typeface="Muli"/>
                  <a:ea typeface="Muli"/>
                  <a:cs typeface="Muli"/>
                  <a:sym typeface="Muli"/>
                </a:rPr>
                <a:t>Lorem ipsum dolor sit amet, consectetur adipiscing elit, sed do eiusmod tempor. Donec facilisis lacus eget mauris.</a:t>
              </a:r>
              <a:endParaRPr sz="800">
                <a:solidFill>
                  <a:schemeClr val="lt1"/>
                </a:solidFill>
                <a:latin typeface="Muli"/>
                <a:ea typeface="Muli"/>
                <a:cs typeface="Muli"/>
                <a:sym typeface="Muli"/>
              </a:endParaRPr>
            </a:p>
          </p:txBody>
        </p:sp>
        <p:cxnSp>
          <p:nvCxnSpPr>
            <p:cNvPr id="643" name="Google Shape;643;p75"/>
            <p:cNvCxnSpPr/>
            <p:nvPr/>
          </p:nvCxnSpPr>
          <p:spPr>
            <a:xfrm rot="10800000">
              <a:off x="2587350" y="2536350"/>
              <a:ext cx="1043700" cy="0"/>
            </a:xfrm>
            <a:prstGeom prst="straightConnector1">
              <a:avLst/>
            </a:prstGeom>
            <a:noFill/>
            <a:ln cap="flat" cmpd="sng" w="9525">
              <a:solidFill>
                <a:schemeClr val="lt1"/>
              </a:solidFill>
              <a:prstDash val="solid"/>
              <a:round/>
              <a:headEnd len="sm" w="sm" type="none"/>
              <a:tailEnd len="sm" w="sm" type="none"/>
            </a:ln>
          </p:spPr>
        </p:cxnSp>
        <p:sp>
          <p:nvSpPr>
            <p:cNvPr id="644" name="Google Shape;644;p75"/>
            <p:cNvSpPr/>
            <p:nvPr/>
          </p:nvSpPr>
          <p:spPr>
            <a:xfrm>
              <a:off x="2523501" y="2431050"/>
              <a:ext cx="198600" cy="198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5"/>
            <p:cNvSpPr txBox="1"/>
            <p:nvPr/>
          </p:nvSpPr>
          <p:spPr>
            <a:xfrm>
              <a:off x="2498491" y="237375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chemeClr val="dk1"/>
                  </a:solidFill>
                  <a:latin typeface="Lexend Deca"/>
                  <a:ea typeface="Lexend Deca"/>
                  <a:cs typeface="Lexend Deca"/>
                  <a:sym typeface="Lexend Deca"/>
                </a:rPr>
                <a:t>2</a:t>
              </a:r>
              <a:endParaRPr sz="800">
                <a:solidFill>
                  <a:schemeClr val="dk1"/>
                </a:solidFill>
                <a:latin typeface="Lexend Deca"/>
                <a:ea typeface="Lexend Deca"/>
                <a:cs typeface="Lexend Deca"/>
                <a:sym typeface="Lexend Deca"/>
              </a:endParaRPr>
            </a:p>
          </p:txBody>
        </p:sp>
      </p:grpSp>
      <p:grpSp>
        <p:nvGrpSpPr>
          <p:cNvPr id="646" name="Google Shape;646;p75"/>
          <p:cNvGrpSpPr/>
          <p:nvPr/>
        </p:nvGrpSpPr>
        <p:grpSpPr>
          <a:xfrm>
            <a:off x="4603300" y="1270945"/>
            <a:ext cx="3599586" cy="1384500"/>
            <a:chOff x="4908100" y="889950"/>
            <a:chExt cx="3599586" cy="1384500"/>
          </a:xfrm>
        </p:grpSpPr>
        <p:cxnSp>
          <p:nvCxnSpPr>
            <p:cNvPr id="647" name="Google Shape;647;p75"/>
            <p:cNvCxnSpPr/>
            <p:nvPr/>
          </p:nvCxnSpPr>
          <p:spPr>
            <a:xfrm>
              <a:off x="4908100" y="1593250"/>
              <a:ext cx="1715100" cy="0"/>
            </a:xfrm>
            <a:prstGeom prst="straightConnector1">
              <a:avLst/>
            </a:prstGeom>
            <a:noFill/>
            <a:ln cap="flat" cmpd="sng" w="9525">
              <a:solidFill>
                <a:schemeClr val="lt1"/>
              </a:solidFill>
              <a:prstDash val="solid"/>
              <a:round/>
              <a:headEnd len="sm" w="sm" type="none"/>
              <a:tailEnd len="sm" w="sm" type="none"/>
            </a:ln>
          </p:spPr>
        </p:cxnSp>
        <p:sp>
          <p:nvSpPr>
            <p:cNvPr id="648" name="Google Shape;648;p75"/>
            <p:cNvSpPr txBox="1"/>
            <p:nvPr/>
          </p:nvSpPr>
          <p:spPr>
            <a:xfrm>
              <a:off x="6640486" y="889950"/>
              <a:ext cx="18672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Muli"/>
                  <a:ea typeface="Muli"/>
                  <a:cs typeface="Muli"/>
                  <a:sym typeface="Muli"/>
                </a:rPr>
                <a:t>Vestibulum congue tempus</a:t>
              </a:r>
              <a:endParaRPr sz="1200">
                <a:solidFill>
                  <a:schemeClr val="lt1"/>
                </a:solidFill>
                <a:latin typeface="Muli"/>
                <a:ea typeface="Muli"/>
                <a:cs typeface="Muli"/>
                <a:sym typeface="Muli"/>
              </a:endParaRPr>
            </a:p>
            <a:p>
              <a:pPr indent="0" lvl="0" marL="0" rtl="0" algn="l">
                <a:spcBef>
                  <a:spcPts val="0"/>
                </a:spcBef>
                <a:spcAft>
                  <a:spcPts val="0"/>
                </a:spcAft>
                <a:buNone/>
              </a:pPr>
              <a:r>
                <a:t/>
              </a:r>
              <a:endParaRPr sz="1200">
                <a:solidFill>
                  <a:schemeClr val="lt1"/>
                </a:solidFill>
                <a:latin typeface="Muli"/>
                <a:ea typeface="Muli"/>
                <a:cs typeface="Muli"/>
                <a:sym typeface="Muli"/>
              </a:endParaRPr>
            </a:p>
            <a:p>
              <a:pPr indent="0" lvl="0" marL="0" rtl="0" algn="l">
                <a:spcBef>
                  <a:spcPts val="0"/>
                </a:spcBef>
                <a:spcAft>
                  <a:spcPts val="1600"/>
                </a:spcAft>
                <a:buNone/>
              </a:pPr>
              <a:r>
                <a:rPr lang="en" sz="800">
                  <a:solidFill>
                    <a:schemeClr val="lt1"/>
                  </a:solidFill>
                  <a:latin typeface="Muli"/>
                  <a:ea typeface="Muli"/>
                  <a:cs typeface="Muli"/>
                  <a:sym typeface="Muli"/>
                </a:rPr>
                <a:t>Lorem ipsum dolor sit amet, consectetur adipiscing elit, sed do eiusmod tempor. Donec facilisis lacus eget mauris.</a:t>
              </a:r>
              <a:endParaRPr sz="800">
                <a:solidFill>
                  <a:schemeClr val="lt1"/>
                </a:solidFill>
                <a:latin typeface="Muli"/>
                <a:ea typeface="Muli"/>
                <a:cs typeface="Muli"/>
                <a:sym typeface="Muli"/>
              </a:endParaRPr>
            </a:p>
          </p:txBody>
        </p:sp>
        <p:sp>
          <p:nvSpPr>
            <p:cNvPr id="649" name="Google Shape;649;p75"/>
            <p:cNvSpPr/>
            <p:nvPr/>
          </p:nvSpPr>
          <p:spPr>
            <a:xfrm>
              <a:off x="6427830" y="1493307"/>
              <a:ext cx="1986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5"/>
            <p:cNvSpPr txBox="1"/>
            <p:nvPr/>
          </p:nvSpPr>
          <p:spPr>
            <a:xfrm>
              <a:off x="6402820" y="1436790"/>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chemeClr val="dk1"/>
                  </a:solidFill>
                  <a:latin typeface="Lexend Deca"/>
                  <a:ea typeface="Lexend Deca"/>
                  <a:cs typeface="Lexend Deca"/>
                  <a:sym typeface="Lexend Deca"/>
                </a:rPr>
                <a:t>1</a:t>
              </a:r>
              <a:endParaRPr sz="800">
                <a:solidFill>
                  <a:schemeClr val="dk1"/>
                </a:solidFill>
                <a:latin typeface="Lexend Deca"/>
                <a:ea typeface="Lexend Deca"/>
                <a:cs typeface="Lexend Deca"/>
                <a:sym typeface="Lexend Deca"/>
              </a:endParaRPr>
            </a:p>
          </p:txBody>
        </p:sp>
      </p:grpSp>
      <p:grpSp>
        <p:nvGrpSpPr>
          <p:cNvPr id="651" name="Google Shape;651;p75"/>
          <p:cNvGrpSpPr/>
          <p:nvPr/>
        </p:nvGrpSpPr>
        <p:grpSpPr>
          <a:xfrm>
            <a:off x="2509794" y="1479150"/>
            <a:ext cx="3514811" cy="3252003"/>
            <a:chOff x="2991269" y="1153325"/>
            <a:chExt cx="3514811" cy="3252003"/>
          </a:xfrm>
        </p:grpSpPr>
        <p:sp>
          <p:nvSpPr>
            <p:cNvPr id="652" name="Google Shape;652;p75"/>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chemeClr val="dk1"/>
            </a:solidFill>
            <a:ln>
              <a:noFill/>
            </a:ln>
          </p:spPr>
        </p:sp>
        <p:sp>
          <p:nvSpPr>
            <p:cNvPr id="653" name="Google Shape;653;p75"/>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chemeClr val="accent3"/>
            </a:solidFill>
            <a:ln>
              <a:noFill/>
            </a:ln>
          </p:spPr>
        </p:sp>
        <p:sp>
          <p:nvSpPr>
            <p:cNvPr id="654" name="Google Shape;654;p75"/>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chemeClr val="accent4"/>
            </a:solidFill>
            <a:ln>
              <a:noFill/>
            </a:ln>
          </p:spPr>
        </p:sp>
        <p:sp>
          <p:nvSpPr>
            <p:cNvPr id="655" name="Google Shape;655;p75"/>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chemeClr val="dk1"/>
            </a:solidFill>
            <a:ln>
              <a:noFill/>
            </a:ln>
          </p:spPr>
        </p:sp>
        <p:sp>
          <p:nvSpPr>
            <p:cNvPr id="656" name="Google Shape;656;p75"/>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chemeClr val="accent3"/>
            </a:solidFill>
            <a:ln>
              <a:noFill/>
            </a:ln>
          </p:spPr>
        </p:sp>
        <p:sp>
          <p:nvSpPr>
            <p:cNvPr id="657" name="Google Shape;657;p75"/>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chemeClr val="accent4"/>
            </a:solidFill>
            <a:ln>
              <a:noFill/>
            </a:ln>
          </p:spPr>
        </p:sp>
        <p:sp>
          <p:nvSpPr>
            <p:cNvPr id="658" name="Google Shape;658;p75"/>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chemeClr val="accent3"/>
            </a:solidFill>
            <a:ln>
              <a:noFill/>
            </a:ln>
          </p:spPr>
        </p:sp>
        <p:sp>
          <p:nvSpPr>
            <p:cNvPr id="659" name="Google Shape;659;p75"/>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chemeClr val="accent4"/>
            </a:solidFill>
            <a:ln>
              <a:noFill/>
            </a:ln>
          </p:spPr>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3" name="Shape 663"/>
        <p:cNvGrpSpPr/>
        <p:nvPr/>
      </p:nvGrpSpPr>
      <p:grpSpPr>
        <a:xfrm>
          <a:off x="0" y="0"/>
          <a:ext cx="0" cy="0"/>
          <a:chOff x="0" y="0"/>
          <a:chExt cx="0" cy="0"/>
        </a:xfrm>
      </p:grpSpPr>
      <p:sp>
        <p:nvSpPr>
          <p:cNvPr id="664" name="Google Shape;664;p76"/>
          <p:cNvSpPr txBox="1"/>
          <p:nvPr>
            <p:ph type="title"/>
          </p:nvPr>
        </p:nvSpPr>
        <p:spPr>
          <a:xfrm>
            <a:off x="580550" y="205975"/>
            <a:ext cx="6405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Let’s review some concepts</a:t>
            </a:r>
            <a:endParaRPr/>
          </a:p>
        </p:txBody>
      </p:sp>
      <p:sp>
        <p:nvSpPr>
          <p:cNvPr id="665" name="Google Shape;665;p76"/>
          <p:cNvSpPr txBox="1"/>
          <p:nvPr>
            <p:ph idx="1" type="body"/>
          </p:nvPr>
        </p:nvSpPr>
        <p:spPr>
          <a:xfrm>
            <a:off x="580550" y="1352550"/>
            <a:ext cx="2005800" cy="1559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Yellow</a:t>
            </a:r>
            <a:endParaRPr b="1" sz="1200">
              <a:latin typeface="Muli"/>
              <a:ea typeface="Muli"/>
              <a:cs typeface="Muli"/>
              <a:sym typeface="Muli"/>
            </a:endParaRPr>
          </a:p>
          <a:p>
            <a:pPr indent="0" lvl="0" marL="0" rtl="0" algn="l">
              <a:spcBef>
                <a:spcPts val="600"/>
              </a:spcBef>
              <a:spcAft>
                <a:spcPts val="0"/>
              </a:spcAft>
              <a:buNone/>
            </a:pPr>
            <a:r>
              <a:rPr lang="en" sz="1200"/>
              <a:t>Is the color of gold, butter and ripe lemons. In the spectrum of visible light, yellow is found between green and orange.</a:t>
            </a:r>
            <a:endParaRPr sz="1200"/>
          </a:p>
        </p:txBody>
      </p:sp>
      <p:sp>
        <p:nvSpPr>
          <p:cNvPr id="666" name="Google Shape;666;p76"/>
          <p:cNvSpPr txBox="1"/>
          <p:nvPr>
            <p:ph idx="2" type="body"/>
          </p:nvPr>
        </p:nvSpPr>
        <p:spPr>
          <a:xfrm>
            <a:off x="2780449" y="1352550"/>
            <a:ext cx="2005800" cy="1559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Blue</a:t>
            </a:r>
            <a:endParaRPr b="1" sz="1200">
              <a:latin typeface="Muli"/>
              <a:ea typeface="Muli"/>
              <a:cs typeface="Muli"/>
              <a:sym typeface="Muli"/>
            </a:endParaRPr>
          </a:p>
          <a:p>
            <a:pPr indent="0" lvl="0" marL="0" rtl="0" algn="l">
              <a:spcBef>
                <a:spcPts val="600"/>
              </a:spcBef>
              <a:spcAft>
                <a:spcPts val="0"/>
              </a:spcAft>
              <a:buNone/>
            </a:pPr>
            <a:r>
              <a:rPr lang="en" sz="1200"/>
              <a:t>Is the colour of the clear sky and the deep sea. It is located between violet and green on the optical spectrum.</a:t>
            </a:r>
            <a:endParaRPr sz="1200"/>
          </a:p>
        </p:txBody>
      </p:sp>
      <p:sp>
        <p:nvSpPr>
          <p:cNvPr id="667" name="Google Shape;667;p76"/>
          <p:cNvSpPr txBox="1"/>
          <p:nvPr>
            <p:ph idx="3" type="body"/>
          </p:nvPr>
        </p:nvSpPr>
        <p:spPr>
          <a:xfrm>
            <a:off x="4980348" y="1352550"/>
            <a:ext cx="2005800" cy="1559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Red</a:t>
            </a:r>
            <a:endParaRPr b="1" sz="1200">
              <a:latin typeface="Muli"/>
              <a:ea typeface="Muli"/>
              <a:cs typeface="Muli"/>
              <a:sym typeface="Muli"/>
            </a:endParaRPr>
          </a:p>
          <a:p>
            <a:pPr indent="0" lvl="0" marL="0" rtl="0" algn="l">
              <a:spcBef>
                <a:spcPts val="600"/>
              </a:spcBef>
              <a:spcAft>
                <a:spcPts val="0"/>
              </a:spcAft>
              <a:buNone/>
            </a:pPr>
            <a:r>
              <a:rPr lang="en" sz="1200"/>
              <a:t>Is the color of blood, and because of this it has historically been associated with sacrifice, danger and courage. </a:t>
            </a:r>
            <a:endParaRPr sz="1200"/>
          </a:p>
          <a:p>
            <a:pPr indent="0" lvl="0" marL="0" rtl="0" algn="l">
              <a:spcBef>
                <a:spcPts val="600"/>
              </a:spcBef>
              <a:spcAft>
                <a:spcPts val="0"/>
              </a:spcAft>
              <a:buNone/>
            </a:pPr>
            <a:r>
              <a:t/>
            </a:r>
            <a:endParaRPr sz="1200"/>
          </a:p>
        </p:txBody>
      </p:sp>
      <p:sp>
        <p:nvSpPr>
          <p:cNvPr id="668" name="Google Shape;668;p7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69" name="Google Shape;669;p76"/>
          <p:cNvSpPr txBox="1"/>
          <p:nvPr>
            <p:ph idx="1" type="body"/>
          </p:nvPr>
        </p:nvSpPr>
        <p:spPr>
          <a:xfrm>
            <a:off x="580550" y="3028950"/>
            <a:ext cx="2005800" cy="1559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Yellow</a:t>
            </a:r>
            <a:endParaRPr b="1" sz="1200">
              <a:latin typeface="Muli"/>
              <a:ea typeface="Muli"/>
              <a:cs typeface="Muli"/>
              <a:sym typeface="Muli"/>
            </a:endParaRPr>
          </a:p>
          <a:p>
            <a:pPr indent="0" lvl="0" marL="0" rtl="0" algn="l">
              <a:spcBef>
                <a:spcPts val="600"/>
              </a:spcBef>
              <a:spcAft>
                <a:spcPts val="0"/>
              </a:spcAft>
              <a:buNone/>
            </a:pPr>
            <a:r>
              <a:rPr lang="en" sz="1200"/>
              <a:t>Is the color of gold, butter and ripe lemons. In the spectrum of visible light, yellow is found between green and orange.</a:t>
            </a:r>
            <a:endParaRPr sz="1200"/>
          </a:p>
        </p:txBody>
      </p:sp>
      <p:sp>
        <p:nvSpPr>
          <p:cNvPr id="670" name="Google Shape;670;p76"/>
          <p:cNvSpPr txBox="1"/>
          <p:nvPr>
            <p:ph idx="2" type="body"/>
          </p:nvPr>
        </p:nvSpPr>
        <p:spPr>
          <a:xfrm>
            <a:off x="2780449" y="3028950"/>
            <a:ext cx="2005800" cy="1559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Blue</a:t>
            </a:r>
            <a:endParaRPr b="1" sz="1200">
              <a:latin typeface="Muli"/>
              <a:ea typeface="Muli"/>
              <a:cs typeface="Muli"/>
              <a:sym typeface="Muli"/>
            </a:endParaRPr>
          </a:p>
          <a:p>
            <a:pPr indent="0" lvl="0" marL="0" rtl="0" algn="l">
              <a:spcBef>
                <a:spcPts val="600"/>
              </a:spcBef>
              <a:spcAft>
                <a:spcPts val="0"/>
              </a:spcAft>
              <a:buNone/>
            </a:pPr>
            <a:r>
              <a:rPr lang="en" sz="1200"/>
              <a:t>Is the colour of the clear sky and the deep sea. It is located between violet and green on the optical spectrum.</a:t>
            </a:r>
            <a:endParaRPr sz="1200"/>
          </a:p>
        </p:txBody>
      </p:sp>
      <p:sp>
        <p:nvSpPr>
          <p:cNvPr id="671" name="Google Shape;671;p76"/>
          <p:cNvSpPr txBox="1"/>
          <p:nvPr>
            <p:ph idx="3" type="body"/>
          </p:nvPr>
        </p:nvSpPr>
        <p:spPr>
          <a:xfrm>
            <a:off x="4980348" y="3028950"/>
            <a:ext cx="2005800" cy="1559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Red</a:t>
            </a:r>
            <a:endParaRPr b="1" sz="1200">
              <a:latin typeface="Muli"/>
              <a:ea typeface="Muli"/>
              <a:cs typeface="Muli"/>
              <a:sym typeface="Muli"/>
            </a:endParaRPr>
          </a:p>
          <a:p>
            <a:pPr indent="0" lvl="0" marL="0" rtl="0" algn="l">
              <a:spcBef>
                <a:spcPts val="600"/>
              </a:spcBef>
              <a:spcAft>
                <a:spcPts val="0"/>
              </a:spcAft>
              <a:buNone/>
            </a:pPr>
            <a:r>
              <a:rPr lang="en" sz="1200"/>
              <a:t>Is the color of blood, and because of this it has historically been associated with sacrifice, danger and courage. </a:t>
            </a:r>
            <a:endParaRPr sz="1200"/>
          </a:p>
          <a:p>
            <a:pPr indent="0" lvl="0" marL="0" rtl="0" algn="l">
              <a:spcBef>
                <a:spcPts val="600"/>
              </a:spcBef>
              <a:spcAft>
                <a:spcPts val="0"/>
              </a:spcAft>
              <a:buNone/>
            </a:pPr>
            <a:r>
              <a:t/>
            </a:r>
            <a:endParaRPr sz="12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5" name="Shape 675"/>
        <p:cNvGrpSpPr/>
        <p:nvPr/>
      </p:nvGrpSpPr>
      <p:grpSpPr>
        <a:xfrm>
          <a:off x="0" y="0"/>
          <a:ext cx="0" cy="0"/>
          <a:chOff x="0" y="0"/>
          <a:chExt cx="0" cy="0"/>
        </a:xfrm>
      </p:grpSpPr>
      <p:sp>
        <p:nvSpPr>
          <p:cNvPr id="676" name="Google Shape;676;p77"/>
          <p:cNvSpPr txBox="1"/>
          <p:nvPr>
            <p:ph idx="4294967295" type="body"/>
          </p:nvPr>
        </p:nvSpPr>
        <p:spPr>
          <a:xfrm>
            <a:off x="580550" y="782300"/>
            <a:ext cx="2537700" cy="35790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lang="en" sz="3000">
                <a:latin typeface="Lexend Deca"/>
                <a:ea typeface="Lexend Deca"/>
                <a:cs typeface="Lexend Deca"/>
                <a:sym typeface="Lexend Deca"/>
              </a:rPr>
              <a:t>Mobile</a:t>
            </a:r>
            <a:r>
              <a:rPr lang="en" sz="3000">
                <a:latin typeface="Lexend Deca"/>
                <a:ea typeface="Lexend Deca"/>
                <a:cs typeface="Lexend Deca"/>
                <a:sym typeface="Lexend Deca"/>
              </a:rPr>
              <a:t> project</a:t>
            </a:r>
            <a:endParaRPr sz="3000">
              <a:latin typeface="Lexend Deca"/>
              <a:ea typeface="Lexend Deca"/>
              <a:cs typeface="Lexend Deca"/>
              <a:sym typeface="Lexend Deca"/>
            </a:endParaRPr>
          </a:p>
          <a:p>
            <a:pPr indent="0" lvl="0" marL="0" rtl="0" algn="l">
              <a:spcBef>
                <a:spcPts val="600"/>
              </a:spcBef>
              <a:spcAft>
                <a:spcPts val="0"/>
              </a:spcAft>
              <a:buNone/>
            </a:pPr>
            <a:r>
              <a:rPr lang="en" sz="1800"/>
              <a:t>Show and explain your web, app or software projects using these gadget templates.</a:t>
            </a:r>
            <a:endParaRPr sz="1800"/>
          </a:p>
        </p:txBody>
      </p:sp>
      <p:sp>
        <p:nvSpPr>
          <p:cNvPr id="677" name="Google Shape;677;p77"/>
          <p:cNvSpPr/>
          <p:nvPr/>
        </p:nvSpPr>
        <p:spPr>
          <a:xfrm>
            <a:off x="5311050" y="785788"/>
            <a:ext cx="2007300" cy="35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Muli"/>
                <a:ea typeface="Muli"/>
                <a:cs typeface="Muli"/>
                <a:sym typeface="Muli"/>
              </a:rPr>
              <a:t>Place your screenshot here</a:t>
            </a:r>
            <a:endParaRPr sz="1000">
              <a:solidFill>
                <a:schemeClr val="lt1"/>
              </a:solidFill>
              <a:latin typeface="Muli"/>
              <a:ea typeface="Muli"/>
              <a:cs typeface="Muli"/>
              <a:sym typeface="Muli"/>
            </a:endParaRPr>
          </a:p>
        </p:txBody>
      </p:sp>
      <p:sp>
        <p:nvSpPr>
          <p:cNvPr id="678" name="Google Shape;678;p7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679" name="Google Shape;679;p77"/>
          <p:cNvGrpSpPr/>
          <p:nvPr/>
        </p:nvGrpSpPr>
        <p:grpSpPr>
          <a:xfrm>
            <a:off x="5251925" y="373572"/>
            <a:ext cx="2119546" cy="4396359"/>
            <a:chOff x="2547150" y="238125"/>
            <a:chExt cx="2525675" cy="5238750"/>
          </a:xfrm>
        </p:grpSpPr>
        <p:sp>
          <p:nvSpPr>
            <p:cNvPr id="680" name="Google Shape;680;p77"/>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accent1"/>
                </a:gs>
                <a:gs pos="100000">
                  <a:schemeClr val="dk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7"/>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7"/>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7"/>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7" name="Shape 687"/>
        <p:cNvGrpSpPr/>
        <p:nvPr/>
      </p:nvGrpSpPr>
      <p:grpSpPr>
        <a:xfrm>
          <a:off x="0" y="0"/>
          <a:ext cx="0" cy="0"/>
          <a:chOff x="0" y="0"/>
          <a:chExt cx="0" cy="0"/>
        </a:xfrm>
      </p:grpSpPr>
      <p:sp>
        <p:nvSpPr>
          <p:cNvPr id="688" name="Google Shape;688;p78"/>
          <p:cNvSpPr/>
          <p:nvPr/>
        </p:nvSpPr>
        <p:spPr>
          <a:xfrm>
            <a:off x="5008200" y="851275"/>
            <a:ext cx="2598600" cy="344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Muli"/>
                <a:ea typeface="Muli"/>
                <a:cs typeface="Muli"/>
                <a:sym typeface="Muli"/>
              </a:rPr>
              <a:t>Place your screenshot here</a:t>
            </a:r>
            <a:endParaRPr sz="1000">
              <a:solidFill>
                <a:schemeClr val="lt1"/>
              </a:solidFill>
              <a:latin typeface="Muli"/>
              <a:ea typeface="Muli"/>
              <a:cs typeface="Muli"/>
              <a:sym typeface="Muli"/>
            </a:endParaRPr>
          </a:p>
        </p:txBody>
      </p:sp>
      <p:sp>
        <p:nvSpPr>
          <p:cNvPr id="689" name="Google Shape;689;p7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690" name="Google Shape;690;p78"/>
          <p:cNvGrpSpPr/>
          <p:nvPr/>
        </p:nvGrpSpPr>
        <p:grpSpPr>
          <a:xfrm>
            <a:off x="4943502" y="465959"/>
            <a:ext cx="2736410" cy="4222433"/>
            <a:chOff x="2112475" y="238125"/>
            <a:chExt cx="3395050" cy="5238750"/>
          </a:xfrm>
        </p:grpSpPr>
        <p:sp>
          <p:nvSpPr>
            <p:cNvPr id="691" name="Google Shape;691;p78"/>
            <p:cNvSpPr/>
            <p:nvPr/>
          </p:nvSpPr>
          <p:spPr>
            <a:xfrm>
              <a:off x="2112475" y="238125"/>
              <a:ext cx="3395050" cy="5238750"/>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accent1"/>
                </a:gs>
                <a:gs pos="100000">
                  <a:schemeClr val="dk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8"/>
            <p:cNvSpPr/>
            <p:nvPr/>
          </p:nvSpPr>
          <p:spPr>
            <a:xfrm>
              <a:off x="3671350" y="5147100"/>
              <a:ext cx="279175" cy="179900"/>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8"/>
            <p:cNvSpPr/>
            <p:nvPr/>
          </p:nvSpPr>
          <p:spPr>
            <a:xfrm>
              <a:off x="3650725" y="446100"/>
              <a:ext cx="54375" cy="54350"/>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8"/>
            <p:cNvSpPr/>
            <p:nvPr/>
          </p:nvSpPr>
          <p:spPr>
            <a:xfrm>
              <a:off x="3761275" y="423600"/>
              <a:ext cx="99325" cy="99325"/>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 name="Google Shape;695;p78"/>
          <p:cNvSpPr txBox="1"/>
          <p:nvPr>
            <p:ph idx="4294967295" type="body"/>
          </p:nvPr>
        </p:nvSpPr>
        <p:spPr>
          <a:xfrm>
            <a:off x="580550" y="782300"/>
            <a:ext cx="2537700" cy="35790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lang="en" sz="3000">
                <a:latin typeface="Lexend Deca"/>
                <a:ea typeface="Lexend Deca"/>
                <a:cs typeface="Lexend Deca"/>
                <a:sym typeface="Lexend Deca"/>
              </a:rPr>
              <a:t>Tablet</a:t>
            </a:r>
            <a:br>
              <a:rPr lang="en" sz="3000">
                <a:latin typeface="Lexend Deca"/>
                <a:ea typeface="Lexend Deca"/>
                <a:cs typeface="Lexend Deca"/>
                <a:sym typeface="Lexend Deca"/>
              </a:rPr>
            </a:br>
            <a:r>
              <a:rPr lang="en" sz="3000">
                <a:latin typeface="Lexend Deca"/>
                <a:ea typeface="Lexend Deca"/>
                <a:cs typeface="Lexend Deca"/>
                <a:sym typeface="Lexend Deca"/>
              </a:rPr>
              <a:t>project</a:t>
            </a:r>
            <a:endParaRPr sz="3000">
              <a:latin typeface="Lexend Deca"/>
              <a:ea typeface="Lexend Deca"/>
              <a:cs typeface="Lexend Deca"/>
              <a:sym typeface="Lexend Deca"/>
            </a:endParaRPr>
          </a:p>
          <a:p>
            <a:pPr indent="0" lvl="0" marL="0" rtl="0" algn="l">
              <a:spcBef>
                <a:spcPts val="600"/>
              </a:spcBef>
              <a:spcAft>
                <a:spcPts val="0"/>
              </a:spcAft>
              <a:buNone/>
            </a:pPr>
            <a:r>
              <a:rPr lang="en" sz="1800"/>
              <a:t>Show and explain your web, app or software projects using these gadget templates.</a:t>
            </a:r>
            <a:endParaRPr sz="1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9" name="Shape 699"/>
        <p:cNvGrpSpPr/>
        <p:nvPr/>
      </p:nvGrpSpPr>
      <p:grpSpPr>
        <a:xfrm>
          <a:off x="0" y="0"/>
          <a:ext cx="0" cy="0"/>
          <a:chOff x="0" y="0"/>
          <a:chExt cx="0" cy="0"/>
        </a:xfrm>
      </p:grpSpPr>
      <p:sp>
        <p:nvSpPr>
          <p:cNvPr id="700" name="Google Shape;700;p7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01" name="Google Shape;701;p79"/>
          <p:cNvSpPr/>
          <p:nvPr/>
        </p:nvSpPr>
        <p:spPr>
          <a:xfrm>
            <a:off x="4310097" y="1222335"/>
            <a:ext cx="4003200" cy="25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Muli"/>
                <a:ea typeface="Muli"/>
                <a:cs typeface="Muli"/>
                <a:sym typeface="Muli"/>
              </a:rPr>
              <a:t>Place your screenshot here</a:t>
            </a:r>
            <a:endParaRPr sz="1000">
              <a:solidFill>
                <a:schemeClr val="lt1"/>
              </a:solidFill>
              <a:latin typeface="Muli"/>
              <a:ea typeface="Muli"/>
              <a:cs typeface="Muli"/>
              <a:sym typeface="Muli"/>
            </a:endParaRPr>
          </a:p>
        </p:txBody>
      </p:sp>
      <p:grpSp>
        <p:nvGrpSpPr>
          <p:cNvPr id="702" name="Google Shape;702;p79"/>
          <p:cNvGrpSpPr/>
          <p:nvPr/>
        </p:nvGrpSpPr>
        <p:grpSpPr>
          <a:xfrm>
            <a:off x="3737922" y="1063916"/>
            <a:ext cx="5147174" cy="3015668"/>
            <a:chOff x="1177450" y="241631"/>
            <a:chExt cx="6173152" cy="3616776"/>
          </a:xfrm>
        </p:grpSpPr>
        <p:sp>
          <p:nvSpPr>
            <p:cNvPr id="703" name="Google Shape;703;p79"/>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79"/>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5" name="Google Shape;705;p79"/>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79"/>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07" name="Google Shape;707;p79"/>
          <p:cNvSpPr txBox="1"/>
          <p:nvPr>
            <p:ph idx="4294967295" type="body"/>
          </p:nvPr>
        </p:nvSpPr>
        <p:spPr>
          <a:xfrm>
            <a:off x="580550" y="782300"/>
            <a:ext cx="2537700" cy="35790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lang="en" sz="3000">
                <a:latin typeface="Lexend Deca"/>
                <a:ea typeface="Lexend Deca"/>
                <a:cs typeface="Lexend Deca"/>
                <a:sym typeface="Lexend Deca"/>
              </a:rPr>
              <a:t>Desktop project</a:t>
            </a:r>
            <a:endParaRPr sz="3000">
              <a:latin typeface="Lexend Deca"/>
              <a:ea typeface="Lexend Deca"/>
              <a:cs typeface="Lexend Deca"/>
              <a:sym typeface="Lexend Deca"/>
            </a:endParaRPr>
          </a:p>
          <a:p>
            <a:pPr indent="0" lvl="0" marL="0" rtl="0" algn="l">
              <a:spcBef>
                <a:spcPts val="600"/>
              </a:spcBef>
              <a:spcAft>
                <a:spcPts val="0"/>
              </a:spcAft>
              <a:buNone/>
            </a:pPr>
            <a:r>
              <a:rPr lang="en" sz="1800"/>
              <a:t>Show and explain your web, app or software projects using these gadget templates.</a:t>
            </a:r>
            <a:endParaRPr sz="1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1" name="Shape 711"/>
        <p:cNvGrpSpPr/>
        <p:nvPr/>
      </p:nvGrpSpPr>
      <p:grpSpPr>
        <a:xfrm>
          <a:off x="0" y="0"/>
          <a:ext cx="0" cy="0"/>
          <a:chOff x="0" y="0"/>
          <a:chExt cx="0" cy="0"/>
        </a:xfrm>
      </p:grpSpPr>
      <p:sp>
        <p:nvSpPr>
          <p:cNvPr id="712" name="Google Shape;712;p8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13" name="Google Shape;713;p80"/>
          <p:cNvSpPr txBox="1"/>
          <p:nvPr>
            <p:ph idx="4294967295" type="ctrTitle"/>
          </p:nvPr>
        </p:nvSpPr>
        <p:spPr>
          <a:xfrm>
            <a:off x="685800" y="1341750"/>
            <a:ext cx="3617400" cy="92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t>Thanks!</a:t>
            </a:r>
            <a:endParaRPr sz="7200"/>
          </a:p>
        </p:txBody>
      </p:sp>
      <p:sp>
        <p:nvSpPr>
          <p:cNvPr id="714" name="Google Shape;714;p80"/>
          <p:cNvSpPr txBox="1"/>
          <p:nvPr>
            <p:ph idx="4294967295" type="subTitle"/>
          </p:nvPr>
        </p:nvSpPr>
        <p:spPr>
          <a:xfrm>
            <a:off x="685800" y="2302047"/>
            <a:ext cx="3617400" cy="1499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800">
                <a:latin typeface="Muli"/>
                <a:ea typeface="Muli"/>
                <a:cs typeface="Muli"/>
                <a:sym typeface="Muli"/>
              </a:rPr>
              <a:t>Any questions?</a:t>
            </a:r>
            <a:endParaRPr b="1" sz="1800">
              <a:latin typeface="Muli"/>
              <a:ea typeface="Muli"/>
              <a:cs typeface="Muli"/>
              <a:sym typeface="Muli"/>
            </a:endParaRPr>
          </a:p>
          <a:p>
            <a:pPr indent="0" lvl="0" marL="0" rtl="0" algn="l">
              <a:spcBef>
                <a:spcPts val="600"/>
              </a:spcBef>
              <a:spcAft>
                <a:spcPts val="0"/>
              </a:spcAft>
              <a:buNone/>
            </a:pPr>
            <a:r>
              <a:rPr lang="en" sz="1800"/>
              <a:t>You can find me at:</a:t>
            </a:r>
            <a:endParaRPr sz="1800"/>
          </a:p>
          <a:p>
            <a:pPr indent="0" lvl="0" marL="0" rtl="0" algn="l">
              <a:spcBef>
                <a:spcPts val="600"/>
              </a:spcBef>
              <a:spcAft>
                <a:spcPts val="0"/>
              </a:spcAft>
              <a:buNone/>
            </a:pPr>
            <a:r>
              <a:rPr lang="en" sz="1800"/>
              <a:t>@username</a:t>
            </a:r>
            <a:endParaRPr sz="1800"/>
          </a:p>
          <a:p>
            <a:pPr indent="0" lvl="0" marL="0" rtl="0" algn="l">
              <a:spcBef>
                <a:spcPts val="600"/>
              </a:spcBef>
              <a:spcAft>
                <a:spcPts val="0"/>
              </a:spcAft>
              <a:buNone/>
            </a:pPr>
            <a:r>
              <a:rPr lang="en" sz="1800"/>
              <a:t>user@mail.me</a:t>
            </a:r>
            <a:endParaRPr sz="1800"/>
          </a:p>
        </p:txBody>
      </p:sp>
      <p:pic>
        <p:nvPicPr>
          <p:cNvPr id="715" name="Google Shape;715;p80"/>
          <p:cNvPicPr preferRelativeResize="0"/>
          <p:nvPr/>
        </p:nvPicPr>
        <p:blipFill>
          <a:blip r:embed="rId3">
            <a:alphaModFix/>
          </a:blip>
          <a:stretch>
            <a:fillRect/>
          </a:stretch>
        </p:blipFill>
        <p:spPr>
          <a:xfrm>
            <a:off x="3924900" y="2681025"/>
            <a:ext cx="3171324" cy="1889775"/>
          </a:xfrm>
          <a:prstGeom prst="rect">
            <a:avLst/>
          </a:prstGeom>
          <a:noFill/>
          <a:ln>
            <a:noFill/>
          </a:ln>
        </p:spPr>
      </p:pic>
      <p:pic>
        <p:nvPicPr>
          <p:cNvPr id="716" name="Google Shape;716;p80"/>
          <p:cNvPicPr preferRelativeResize="0"/>
          <p:nvPr/>
        </p:nvPicPr>
        <p:blipFill>
          <a:blip r:embed="rId4">
            <a:alphaModFix/>
          </a:blip>
          <a:stretch>
            <a:fillRect/>
          </a:stretch>
        </p:blipFill>
        <p:spPr>
          <a:xfrm>
            <a:off x="5160014" y="1914980"/>
            <a:ext cx="548700" cy="1597701"/>
          </a:xfrm>
          <a:prstGeom prst="rect">
            <a:avLst/>
          </a:prstGeom>
          <a:noFill/>
          <a:ln>
            <a:noFill/>
          </a:ln>
        </p:spPr>
      </p:pic>
      <p:pic>
        <p:nvPicPr>
          <p:cNvPr id="717" name="Google Shape;717;p80"/>
          <p:cNvPicPr preferRelativeResize="0"/>
          <p:nvPr/>
        </p:nvPicPr>
        <p:blipFill>
          <a:blip r:embed="rId5">
            <a:alphaModFix/>
          </a:blip>
          <a:stretch>
            <a:fillRect/>
          </a:stretch>
        </p:blipFill>
        <p:spPr>
          <a:xfrm>
            <a:off x="4946909" y="581600"/>
            <a:ext cx="1279700" cy="14982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1" name="Shape 721"/>
        <p:cNvGrpSpPr/>
        <p:nvPr/>
      </p:nvGrpSpPr>
      <p:grpSpPr>
        <a:xfrm>
          <a:off x="0" y="0"/>
          <a:ext cx="0" cy="0"/>
          <a:chOff x="0" y="0"/>
          <a:chExt cx="0" cy="0"/>
        </a:xfrm>
      </p:grpSpPr>
      <p:sp>
        <p:nvSpPr>
          <p:cNvPr id="722" name="Google Shape;722;p8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Credits</a:t>
            </a:r>
            <a:endParaRPr/>
          </a:p>
        </p:txBody>
      </p:sp>
      <p:sp>
        <p:nvSpPr>
          <p:cNvPr id="723" name="Google Shape;723;p81"/>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Special thanks to all the people who made and released these awesome resources for free:</a:t>
            </a:r>
            <a:endParaRPr sz="2400"/>
          </a:p>
          <a:p>
            <a:pPr indent="-381000" lvl="0" marL="457200" rtl="0" algn="l">
              <a:lnSpc>
                <a:spcPct val="115000"/>
              </a:lnSpc>
              <a:spcBef>
                <a:spcPts val="600"/>
              </a:spcBef>
              <a:spcAft>
                <a:spcPts val="0"/>
              </a:spcAft>
              <a:buSzPts val="2400"/>
              <a:buChar char="⬡"/>
            </a:pPr>
            <a:r>
              <a:rPr lang="en" sz="2400"/>
              <a:t>Presentation template by </a:t>
            </a:r>
            <a:r>
              <a:rPr lang="en" sz="2400" u="sng">
                <a:solidFill>
                  <a:schemeClr val="hlink"/>
                </a:solidFill>
                <a:hlinkClick r:id="rId3"/>
              </a:rPr>
              <a:t>SlidesCarnival</a:t>
            </a:r>
            <a:endParaRPr sz="2400"/>
          </a:p>
          <a:p>
            <a:pPr indent="-381000" lvl="0" marL="457200" rtl="0" algn="l">
              <a:lnSpc>
                <a:spcPct val="115000"/>
              </a:lnSpc>
              <a:spcBef>
                <a:spcPts val="0"/>
              </a:spcBef>
              <a:spcAft>
                <a:spcPts val="0"/>
              </a:spcAft>
              <a:buSzPts val="2400"/>
              <a:buChar char="⬡"/>
            </a:pPr>
            <a:r>
              <a:rPr lang="en" sz="2400"/>
              <a:t>Photographs by </a:t>
            </a:r>
            <a:r>
              <a:rPr lang="en" sz="2400" u="sng">
                <a:solidFill>
                  <a:schemeClr val="hlink"/>
                </a:solidFill>
                <a:hlinkClick r:id="rId4"/>
              </a:rPr>
              <a:t>Unsplash</a:t>
            </a:r>
            <a:endParaRPr sz="2400"/>
          </a:p>
        </p:txBody>
      </p:sp>
      <p:sp>
        <p:nvSpPr>
          <p:cNvPr id="724" name="Google Shape;724;p8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430475" y="205975"/>
            <a:ext cx="6399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SQL Triggers:</a:t>
            </a:r>
            <a:endParaRPr sz="1000"/>
          </a:p>
        </p:txBody>
      </p:sp>
      <p:sp>
        <p:nvSpPr>
          <p:cNvPr id="114" name="Google Shape;114;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15" name="Google Shape;115;p19"/>
          <p:cNvPicPr preferRelativeResize="0"/>
          <p:nvPr/>
        </p:nvPicPr>
        <p:blipFill>
          <a:blip r:embed="rId3">
            <a:alphaModFix/>
          </a:blip>
          <a:stretch>
            <a:fillRect/>
          </a:stretch>
        </p:blipFill>
        <p:spPr>
          <a:xfrm>
            <a:off x="4244375" y="1278775"/>
            <a:ext cx="4696599" cy="3255676"/>
          </a:xfrm>
          <a:prstGeom prst="rect">
            <a:avLst/>
          </a:prstGeom>
          <a:noFill/>
          <a:ln>
            <a:noFill/>
          </a:ln>
        </p:spPr>
      </p:pic>
      <p:sp>
        <p:nvSpPr>
          <p:cNvPr id="116" name="Google Shape;116;p19"/>
          <p:cNvSpPr txBox="1"/>
          <p:nvPr/>
        </p:nvSpPr>
        <p:spPr>
          <a:xfrm>
            <a:off x="229425" y="1339525"/>
            <a:ext cx="3940500" cy="497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Ensure Complain status can only move up a stage at a time </a:t>
            </a:r>
            <a:br>
              <a:rPr lang="en">
                <a:solidFill>
                  <a:srgbClr val="FFFFFF"/>
                </a:solidFill>
                <a:latin typeface="Muli"/>
                <a:ea typeface="Muli"/>
                <a:cs typeface="Muli"/>
                <a:sym typeface="Muli"/>
              </a:rPr>
            </a:br>
            <a:r>
              <a:rPr lang="en">
                <a:solidFill>
                  <a:srgbClr val="FFFFFF"/>
                </a:solidFill>
                <a:latin typeface="Muli"/>
                <a:ea typeface="Muli"/>
                <a:cs typeface="Muli"/>
                <a:sym typeface="Muli"/>
              </a:rPr>
              <a:t>Eg: (</a:t>
            </a:r>
            <a:r>
              <a:rPr lang="en">
                <a:solidFill>
                  <a:srgbClr val="FFFFFF"/>
                </a:solidFill>
                <a:latin typeface="Muli"/>
                <a:ea typeface="Muli"/>
                <a:cs typeface="Muli"/>
                <a:sym typeface="Muli"/>
              </a:rPr>
              <a:t>being handled → addressed) is allowed but (pending → addressed) is not allowed</a:t>
            </a:r>
            <a:endParaRPr>
              <a:solidFill>
                <a:srgbClr val="FFFFFF"/>
              </a:solidFill>
              <a:latin typeface="Muli"/>
              <a:ea typeface="Muli"/>
              <a:cs typeface="Muli"/>
              <a:sym typeface="Muli"/>
            </a:endParaRPr>
          </a:p>
          <a:p>
            <a:pPr indent="0" lvl="0" marL="0" rtl="0" algn="l">
              <a:spcBef>
                <a:spcPts val="0"/>
              </a:spcBef>
              <a:spcAft>
                <a:spcPts val="0"/>
              </a:spcAft>
              <a:buNone/>
            </a:pPr>
            <a:r>
              <a:t/>
            </a:r>
            <a:endParaRPr>
              <a:solidFill>
                <a:srgbClr val="FFFFFF"/>
              </a:solidFill>
              <a:latin typeface="Muli"/>
              <a:ea typeface="Muli"/>
              <a:cs typeface="Muli"/>
              <a:sym typeface="Muli"/>
            </a:endParaRPr>
          </a:p>
          <a:p>
            <a:pPr indent="-317500" lvl="0" marL="457200" rtl="0" algn="l">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Update Date &amp; Time when the complaint has been addressed</a:t>
            </a:r>
            <a:endParaRPr>
              <a:solidFill>
                <a:srgbClr val="FFFFFF"/>
              </a:solidFill>
              <a:latin typeface="Muli"/>
              <a:ea typeface="Muli"/>
              <a:cs typeface="Muli"/>
              <a:sym typeface="Mul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8" name="Shape 728"/>
        <p:cNvGrpSpPr/>
        <p:nvPr/>
      </p:nvGrpSpPr>
      <p:grpSpPr>
        <a:xfrm>
          <a:off x="0" y="0"/>
          <a:ext cx="0" cy="0"/>
          <a:chOff x="0" y="0"/>
          <a:chExt cx="0" cy="0"/>
        </a:xfrm>
      </p:grpSpPr>
      <p:sp>
        <p:nvSpPr>
          <p:cNvPr id="729" name="Google Shape;729;p8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Presentation design</a:t>
            </a:r>
            <a:endParaRPr/>
          </a:p>
        </p:txBody>
      </p:sp>
      <p:sp>
        <p:nvSpPr>
          <p:cNvPr id="730" name="Google Shape;730;p82"/>
          <p:cNvSpPr txBox="1"/>
          <p:nvPr>
            <p:ph idx="1" type="body"/>
          </p:nvPr>
        </p:nvSpPr>
        <p:spPr>
          <a:xfrm>
            <a:off x="580550" y="1200150"/>
            <a:ext cx="6014400" cy="2664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t>This presentation uses the following typographies:</a:t>
            </a:r>
            <a:endParaRPr sz="1800"/>
          </a:p>
          <a:p>
            <a:pPr indent="-342900" lvl="0" marL="457200" rtl="0" algn="l">
              <a:lnSpc>
                <a:spcPct val="115000"/>
              </a:lnSpc>
              <a:spcBef>
                <a:spcPts val="600"/>
              </a:spcBef>
              <a:spcAft>
                <a:spcPts val="0"/>
              </a:spcAft>
              <a:buSzPts val="1800"/>
              <a:buChar char="⬡"/>
            </a:pPr>
            <a:r>
              <a:rPr lang="en" sz="1800"/>
              <a:t>Titles: Lexend Deca</a:t>
            </a:r>
            <a:endParaRPr sz="1800"/>
          </a:p>
          <a:p>
            <a:pPr indent="-342900" lvl="0" marL="457200" rtl="0" algn="l">
              <a:lnSpc>
                <a:spcPct val="115000"/>
              </a:lnSpc>
              <a:spcBef>
                <a:spcPts val="0"/>
              </a:spcBef>
              <a:spcAft>
                <a:spcPts val="0"/>
              </a:spcAft>
              <a:buSzPts val="1800"/>
              <a:buChar char="⬡"/>
            </a:pPr>
            <a:r>
              <a:rPr lang="en" sz="1800"/>
              <a:t>Body copy: Muli light</a:t>
            </a:r>
            <a:endParaRPr sz="1800"/>
          </a:p>
          <a:p>
            <a:pPr indent="0" lvl="0" marL="0" rtl="0" algn="l">
              <a:lnSpc>
                <a:spcPct val="115000"/>
              </a:lnSpc>
              <a:spcBef>
                <a:spcPts val="600"/>
              </a:spcBef>
              <a:spcAft>
                <a:spcPts val="0"/>
              </a:spcAft>
              <a:buNone/>
            </a:pPr>
            <a:r>
              <a:rPr lang="en" sz="1800"/>
              <a:t>Download for free at:</a:t>
            </a:r>
            <a:endParaRPr sz="1800"/>
          </a:p>
          <a:p>
            <a:pPr indent="0" lvl="0" marL="0" rtl="0" algn="l">
              <a:lnSpc>
                <a:spcPct val="115000"/>
              </a:lnSpc>
              <a:spcBef>
                <a:spcPts val="600"/>
              </a:spcBef>
              <a:spcAft>
                <a:spcPts val="0"/>
              </a:spcAft>
              <a:buNone/>
            </a:pPr>
            <a:r>
              <a:rPr lang="en" sz="1800" u="sng">
                <a:solidFill>
                  <a:schemeClr val="hlink"/>
                </a:solidFill>
                <a:hlinkClick r:id="rId3"/>
              </a:rPr>
              <a:t>https://www.lexend.com/</a:t>
            </a:r>
            <a:endParaRPr sz="1800"/>
          </a:p>
          <a:p>
            <a:pPr indent="0" lvl="0" marL="0" rtl="0" algn="l">
              <a:lnSpc>
                <a:spcPct val="115000"/>
              </a:lnSpc>
              <a:spcBef>
                <a:spcPts val="600"/>
              </a:spcBef>
              <a:spcAft>
                <a:spcPts val="0"/>
              </a:spcAft>
              <a:buNone/>
            </a:pPr>
            <a:r>
              <a:rPr lang="en" sz="1800" u="sng">
                <a:solidFill>
                  <a:schemeClr val="hlink"/>
                </a:solidFill>
                <a:hlinkClick r:id="rId4"/>
              </a:rPr>
              <a:t>https://www.fontsquirrel.com/fonts/muli</a:t>
            </a:r>
            <a:endParaRPr sz="1800"/>
          </a:p>
          <a:p>
            <a:pPr indent="0" lvl="0" marL="0" rtl="0" algn="l">
              <a:lnSpc>
                <a:spcPct val="115000"/>
              </a:lnSpc>
              <a:spcBef>
                <a:spcPts val="600"/>
              </a:spcBef>
              <a:spcAft>
                <a:spcPts val="0"/>
              </a:spcAft>
              <a:buNone/>
            </a:pPr>
            <a:r>
              <a:t/>
            </a:r>
            <a:endParaRPr sz="1800"/>
          </a:p>
        </p:txBody>
      </p:sp>
      <p:sp>
        <p:nvSpPr>
          <p:cNvPr id="731" name="Google Shape;731;p82"/>
          <p:cNvSpPr txBox="1"/>
          <p:nvPr/>
        </p:nvSpPr>
        <p:spPr>
          <a:xfrm>
            <a:off x="580550" y="4171650"/>
            <a:ext cx="6014400" cy="53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200">
                <a:solidFill>
                  <a:schemeClr val="accent4"/>
                </a:solidFill>
                <a:latin typeface="Muli"/>
                <a:ea typeface="Muli"/>
                <a:cs typeface="Muli"/>
                <a:sym typeface="Muli"/>
              </a:rPr>
              <a:t>You don’t need to keep this slide in your presentation. It’s only here to serve you as a design guide if you need to create new slides or download the fonts to edit the presentation in PowerPoint®</a:t>
            </a:r>
            <a:endParaRPr sz="1200">
              <a:solidFill>
                <a:schemeClr val="accent4"/>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t/>
            </a:r>
            <a:endParaRPr sz="1200">
              <a:solidFill>
                <a:schemeClr val="accent4"/>
              </a:solidFill>
              <a:latin typeface="Muli"/>
              <a:ea typeface="Muli"/>
              <a:cs typeface="Muli"/>
              <a:sym typeface="Muli"/>
            </a:endParaRPr>
          </a:p>
          <a:p>
            <a:pPr indent="0" lvl="0" marL="0" rtl="0" algn="l">
              <a:spcBef>
                <a:spcPts val="0"/>
              </a:spcBef>
              <a:spcAft>
                <a:spcPts val="0"/>
              </a:spcAft>
              <a:buNone/>
            </a:pPr>
            <a:r>
              <a:t/>
            </a:r>
            <a:endParaRPr sz="1200">
              <a:solidFill>
                <a:schemeClr val="accent4"/>
              </a:solidFill>
              <a:latin typeface="Muli"/>
              <a:ea typeface="Muli"/>
              <a:cs typeface="Muli"/>
              <a:sym typeface="Muli"/>
            </a:endParaRPr>
          </a:p>
        </p:txBody>
      </p:sp>
      <p:sp>
        <p:nvSpPr>
          <p:cNvPr id="732" name="Google Shape;732;p8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6" name="Shape 736"/>
        <p:cNvGrpSpPr/>
        <p:nvPr/>
      </p:nvGrpSpPr>
      <p:grpSpPr>
        <a:xfrm>
          <a:off x="0" y="0"/>
          <a:ext cx="0" cy="0"/>
          <a:chOff x="0" y="0"/>
          <a:chExt cx="0" cy="0"/>
        </a:xfrm>
      </p:grpSpPr>
      <p:sp>
        <p:nvSpPr>
          <p:cNvPr id="737" name="Google Shape;737;p83"/>
          <p:cNvSpPr txBox="1"/>
          <p:nvPr>
            <p:ph idx="4294967295"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Extra resources</a:t>
            </a:r>
            <a:endParaRPr/>
          </a:p>
        </p:txBody>
      </p:sp>
      <p:sp>
        <p:nvSpPr>
          <p:cNvPr id="738" name="Google Shape;738;p8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39" name="Google Shape;739;p83"/>
          <p:cNvPicPr preferRelativeResize="0"/>
          <p:nvPr/>
        </p:nvPicPr>
        <p:blipFill>
          <a:blip r:embed="rId3">
            <a:alphaModFix/>
          </a:blip>
          <a:stretch>
            <a:fillRect/>
          </a:stretch>
        </p:blipFill>
        <p:spPr>
          <a:xfrm>
            <a:off x="580550" y="1275361"/>
            <a:ext cx="1842723" cy="1098064"/>
          </a:xfrm>
          <a:prstGeom prst="rect">
            <a:avLst/>
          </a:prstGeom>
          <a:noFill/>
          <a:ln>
            <a:noFill/>
          </a:ln>
        </p:spPr>
      </p:pic>
      <p:pic>
        <p:nvPicPr>
          <p:cNvPr id="740" name="Google Shape;740;p83"/>
          <p:cNvPicPr preferRelativeResize="0"/>
          <p:nvPr/>
        </p:nvPicPr>
        <p:blipFill>
          <a:blip r:embed="rId4">
            <a:alphaModFix/>
          </a:blip>
          <a:stretch>
            <a:fillRect/>
          </a:stretch>
        </p:blipFill>
        <p:spPr>
          <a:xfrm>
            <a:off x="6040173" y="873088"/>
            <a:ext cx="1217100" cy="1387025"/>
          </a:xfrm>
          <a:prstGeom prst="rect">
            <a:avLst/>
          </a:prstGeom>
          <a:noFill/>
          <a:ln>
            <a:noFill/>
          </a:ln>
        </p:spPr>
      </p:pic>
      <p:pic>
        <p:nvPicPr>
          <p:cNvPr id="741" name="Google Shape;741;p83"/>
          <p:cNvPicPr preferRelativeResize="0"/>
          <p:nvPr/>
        </p:nvPicPr>
        <p:blipFill>
          <a:blip r:embed="rId5">
            <a:alphaModFix/>
          </a:blip>
          <a:stretch>
            <a:fillRect/>
          </a:stretch>
        </p:blipFill>
        <p:spPr>
          <a:xfrm>
            <a:off x="7519307" y="1157509"/>
            <a:ext cx="1099836" cy="1102608"/>
          </a:xfrm>
          <a:prstGeom prst="rect">
            <a:avLst/>
          </a:prstGeom>
          <a:noFill/>
          <a:ln>
            <a:noFill/>
          </a:ln>
        </p:spPr>
      </p:pic>
      <p:pic>
        <p:nvPicPr>
          <p:cNvPr id="742" name="Google Shape;742;p83"/>
          <p:cNvPicPr preferRelativeResize="0"/>
          <p:nvPr/>
        </p:nvPicPr>
        <p:blipFill>
          <a:blip r:embed="rId6">
            <a:alphaModFix/>
          </a:blip>
          <a:stretch>
            <a:fillRect/>
          </a:stretch>
        </p:blipFill>
        <p:spPr>
          <a:xfrm>
            <a:off x="5214461" y="3853744"/>
            <a:ext cx="282577" cy="822801"/>
          </a:xfrm>
          <a:prstGeom prst="rect">
            <a:avLst/>
          </a:prstGeom>
          <a:noFill/>
          <a:ln>
            <a:noFill/>
          </a:ln>
        </p:spPr>
      </p:pic>
      <p:pic>
        <p:nvPicPr>
          <p:cNvPr id="743" name="Google Shape;743;p83"/>
          <p:cNvPicPr preferRelativeResize="0"/>
          <p:nvPr/>
        </p:nvPicPr>
        <p:blipFill>
          <a:blip r:embed="rId7">
            <a:alphaModFix/>
          </a:blip>
          <a:stretch>
            <a:fillRect/>
          </a:stretch>
        </p:blipFill>
        <p:spPr>
          <a:xfrm>
            <a:off x="1917139" y="2651387"/>
            <a:ext cx="1717628" cy="897601"/>
          </a:xfrm>
          <a:prstGeom prst="rect">
            <a:avLst/>
          </a:prstGeom>
          <a:noFill/>
          <a:ln>
            <a:noFill/>
          </a:ln>
        </p:spPr>
      </p:pic>
      <p:pic>
        <p:nvPicPr>
          <p:cNvPr id="744" name="Google Shape;744;p83"/>
          <p:cNvPicPr preferRelativeResize="0"/>
          <p:nvPr/>
        </p:nvPicPr>
        <p:blipFill>
          <a:blip r:embed="rId8">
            <a:alphaModFix/>
          </a:blip>
          <a:stretch>
            <a:fillRect/>
          </a:stretch>
        </p:blipFill>
        <p:spPr>
          <a:xfrm>
            <a:off x="2685307" y="1301161"/>
            <a:ext cx="1520655" cy="911450"/>
          </a:xfrm>
          <a:prstGeom prst="rect">
            <a:avLst/>
          </a:prstGeom>
          <a:noFill/>
          <a:ln>
            <a:noFill/>
          </a:ln>
        </p:spPr>
      </p:pic>
      <p:pic>
        <p:nvPicPr>
          <p:cNvPr id="745" name="Google Shape;745;p83"/>
          <p:cNvPicPr preferRelativeResize="0"/>
          <p:nvPr/>
        </p:nvPicPr>
        <p:blipFill>
          <a:blip r:embed="rId9">
            <a:alphaModFix/>
          </a:blip>
          <a:stretch>
            <a:fillRect/>
          </a:stretch>
        </p:blipFill>
        <p:spPr>
          <a:xfrm>
            <a:off x="5082183" y="2756662"/>
            <a:ext cx="493125" cy="687052"/>
          </a:xfrm>
          <a:prstGeom prst="rect">
            <a:avLst/>
          </a:prstGeom>
          <a:noFill/>
          <a:ln>
            <a:noFill/>
          </a:ln>
        </p:spPr>
      </p:pic>
      <p:pic>
        <p:nvPicPr>
          <p:cNvPr id="746" name="Google Shape;746;p83"/>
          <p:cNvPicPr preferRelativeResize="0"/>
          <p:nvPr/>
        </p:nvPicPr>
        <p:blipFill>
          <a:blip r:embed="rId10">
            <a:alphaModFix/>
          </a:blip>
          <a:stretch>
            <a:fillRect/>
          </a:stretch>
        </p:blipFill>
        <p:spPr>
          <a:xfrm>
            <a:off x="4467996" y="1328175"/>
            <a:ext cx="1310142" cy="857400"/>
          </a:xfrm>
          <a:prstGeom prst="rect">
            <a:avLst/>
          </a:prstGeom>
          <a:noFill/>
          <a:ln>
            <a:noFill/>
          </a:ln>
        </p:spPr>
      </p:pic>
      <p:pic>
        <p:nvPicPr>
          <p:cNvPr id="747" name="Google Shape;747;p83"/>
          <p:cNvPicPr preferRelativeResize="0"/>
          <p:nvPr/>
        </p:nvPicPr>
        <p:blipFill>
          <a:blip r:embed="rId11">
            <a:alphaModFix/>
          </a:blip>
          <a:stretch>
            <a:fillRect/>
          </a:stretch>
        </p:blipFill>
        <p:spPr>
          <a:xfrm>
            <a:off x="4021875" y="2712336"/>
            <a:ext cx="673199" cy="775704"/>
          </a:xfrm>
          <a:prstGeom prst="rect">
            <a:avLst/>
          </a:prstGeom>
          <a:noFill/>
          <a:ln>
            <a:noFill/>
          </a:ln>
        </p:spPr>
      </p:pic>
      <p:pic>
        <p:nvPicPr>
          <p:cNvPr id="748" name="Google Shape;748;p83"/>
          <p:cNvPicPr preferRelativeResize="0"/>
          <p:nvPr/>
        </p:nvPicPr>
        <p:blipFill>
          <a:blip r:embed="rId12">
            <a:alphaModFix/>
          </a:blip>
          <a:stretch>
            <a:fillRect/>
          </a:stretch>
        </p:blipFill>
        <p:spPr>
          <a:xfrm>
            <a:off x="5962416" y="2539187"/>
            <a:ext cx="1019495" cy="1122001"/>
          </a:xfrm>
          <a:prstGeom prst="rect">
            <a:avLst/>
          </a:prstGeom>
          <a:noFill/>
          <a:ln>
            <a:noFill/>
          </a:ln>
        </p:spPr>
      </p:pic>
      <p:pic>
        <p:nvPicPr>
          <p:cNvPr id="749" name="Google Shape;749;p83"/>
          <p:cNvPicPr preferRelativeResize="0"/>
          <p:nvPr/>
        </p:nvPicPr>
        <p:blipFill>
          <a:blip r:embed="rId13">
            <a:alphaModFix/>
          </a:blip>
          <a:stretch>
            <a:fillRect/>
          </a:stretch>
        </p:blipFill>
        <p:spPr>
          <a:xfrm>
            <a:off x="661520" y="3809418"/>
            <a:ext cx="831110" cy="911453"/>
          </a:xfrm>
          <a:prstGeom prst="rect">
            <a:avLst/>
          </a:prstGeom>
          <a:noFill/>
          <a:ln>
            <a:noFill/>
          </a:ln>
        </p:spPr>
      </p:pic>
      <p:pic>
        <p:nvPicPr>
          <p:cNvPr id="750" name="Google Shape;750;p83"/>
          <p:cNvPicPr preferRelativeResize="0"/>
          <p:nvPr/>
        </p:nvPicPr>
        <p:blipFill>
          <a:blip r:embed="rId14">
            <a:alphaModFix/>
          </a:blip>
          <a:stretch>
            <a:fillRect/>
          </a:stretch>
        </p:blipFill>
        <p:spPr>
          <a:xfrm>
            <a:off x="1824689" y="3809418"/>
            <a:ext cx="836651" cy="911453"/>
          </a:xfrm>
          <a:prstGeom prst="rect">
            <a:avLst/>
          </a:prstGeom>
          <a:noFill/>
          <a:ln>
            <a:noFill/>
          </a:ln>
        </p:spPr>
      </p:pic>
      <p:pic>
        <p:nvPicPr>
          <p:cNvPr id="751" name="Google Shape;751;p83"/>
          <p:cNvPicPr preferRelativeResize="0"/>
          <p:nvPr/>
        </p:nvPicPr>
        <p:blipFill>
          <a:blip r:embed="rId15">
            <a:alphaModFix/>
          </a:blip>
          <a:stretch>
            <a:fillRect/>
          </a:stretch>
        </p:blipFill>
        <p:spPr>
          <a:xfrm>
            <a:off x="4103930" y="3809418"/>
            <a:ext cx="778473" cy="911453"/>
          </a:xfrm>
          <a:prstGeom prst="rect">
            <a:avLst/>
          </a:prstGeom>
          <a:noFill/>
          <a:ln>
            <a:noFill/>
          </a:ln>
        </p:spPr>
      </p:pic>
      <p:pic>
        <p:nvPicPr>
          <p:cNvPr id="752" name="Google Shape;752;p83"/>
          <p:cNvPicPr preferRelativeResize="0"/>
          <p:nvPr/>
        </p:nvPicPr>
        <p:blipFill>
          <a:blip r:embed="rId16">
            <a:alphaModFix/>
          </a:blip>
          <a:stretch>
            <a:fillRect/>
          </a:stretch>
        </p:blipFill>
        <p:spPr>
          <a:xfrm>
            <a:off x="2993398" y="3809418"/>
            <a:ext cx="778473" cy="911453"/>
          </a:xfrm>
          <a:prstGeom prst="rect">
            <a:avLst/>
          </a:prstGeom>
          <a:noFill/>
          <a:ln>
            <a:noFill/>
          </a:ln>
        </p:spPr>
      </p:pic>
      <p:pic>
        <p:nvPicPr>
          <p:cNvPr id="753" name="Google Shape;753;p83"/>
          <p:cNvPicPr preferRelativeResize="0"/>
          <p:nvPr/>
        </p:nvPicPr>
        <p:blipFill>
          <a:blip r:embed="rId17">
            <a:alphaModFix/>
          </a:blip>
          <a:stretch>
            <a:fillRect/>
          </a:stretch>
        </p:blipFill>
        <p:spPr>
          <a:xfrm>
            <a:off x="6131407" y="4046291"/>
            <a:ext cx="681510" cy="437719"/>
          </a:xfrm>
          <a:prstGeom prst="rect">
            <a:avLst/>
          </a:prstGeom>
          <a:noFill/>
          <a:ln>
            <a:noFill/>
          </a:ln>
        </p:spPr>
      </p:pic>
      <p:pic>
        <p:nvPicPr>
          <p:cNvPr id="754" name="Google Shape;754;p83"/>
          <p:cNvPicPr preferRelativeResize="0"/>
          <p:nvPr/>
        </p:nvPicPr>
        <p:blipFill>
          <a:blip r:embed="rId18">
            <a:alphaModFix/>
          </a:blip>
          <a:stretch>
            <a:fillRect/>
          </a:stretch>
        </p:blipFill>
        <p:spPr>
          <a:xfrm>
            <a:off x="624120" y="2708180"/>
            <a:ext cx="905910" cy="78401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8" name="Shape 758"/>
        <p:cNvGrpSpPr/>
        <p:nvPr/>
      </p:nvGrpSpPr>
      <p:grpSpPr>
        <a:xfrm>
          <a:off x="0" y="0"/>
          <a:ext cx="0" cy="0"/>
          <a:chOff x="0" y="0"/>
          <a:chExt cx="0" cy="0"/>
        </a:xfrm>
      </p:grpSpPr>
      <p:sp>
        <p:nvSpPr>
          <p:cNvPr id="759" name="Google Shape;759;p84"/>
          <p:cNvSpPr txBox="1"/>
          <p:nvPr>
            <p:ph idx="4294967295" type="body"/>
          </p:nvPr>
        </p:nvSpPr>
        <p:spPr>
          <a:xfrm>
            <a:off x="6248575" y="312075"/>
            <a:ext cx="2438100" cy="1525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900"/>
              <a:t>SlidesCarnival icons are editable shapes. </a:t>
            </a:r>
            <a:br>
              <a:rPr lang="en" sz="900"/>
            </a:br>
            <a:br>
              <a:rPr lang="en" sz="900"/>
            </a:br>
            <a:r>
              <a:rPr lang="en" sz="900"/>
              <a:t>This means that you can:</a:t>
            </a:r>
            <a:endParaRPr sz="900"/>
          </a:p>
          <a:p>
            <a:pPr indent="-285750" lvl="0" marL="457200" rtl="0" algn="l">
              <a:spcBef>
                <a:spcPts val="600"/>
              </a:spcBef>
              <a:spcAft>
                <a:spcPts val="0"/>
              </a:spcAft>
              <a:buSzPts val="900"/>
              <a:buChar char="⬡"/>
            </a:pPr>
            <a:r>
              <a:rPr lang="en" sz="900"/>
              <a:t>Resize them without losing quality.</a:t>
            </a:r>
            <a:endParaRPr sz="900"/>
          </a:p>
          <a:p>
            <a:pPr indent="-285750" lvl="0" marL="457200" rtl="0" algn="l">
              <a:spcBef>
                <a:spcPts val="0"/>
              </a:spcBef>
              <a:spcAft>
                <a:spcPts val="0"/>
              </a:spcAft>
              <a:buSzPts val="900"/>
              <a:buChar char="⬡"/>
            </a:pPr>
            <a:r>
              <a:rPr lang="en" sz="900"/>
              <a:t>Change fill color and opacity.</a:t>
            </a:r>
            <a:endParaRPr sz="900"/>
          </a:p>
          <a:p>
            <a:pPr indent="-285750" lvl="0" marL="457200" rtl="0" algn="l">
              <a:spcBef>
                <a:spcPts val="0"/>
              </a:spcBef>
              <a:spcAft>
                <a:spcPts val="0"/>
              </a:spcAft>
              <a:buSzPts val="900"/>
              <a:buChar char="⬡"/>
            </a:pPr>
            <a:r>
              <a:rPr lang="en" sz="900"/>
              <a:t>Change line color, width and style.</a:t>
            </a:r>
            <a:endParaRPr sz="900"/>
          </a:p>
          <a:p>
            <a:pPr indent="0" lvl="0" marL="0" rtl="0" algn="l">
              <a:spcBef>
                <a:spcPts val="600"/>
              </a:spcBef>
              <a:spcAft>
                <a:spcPts val="0"/>
              </a:spcAft>
              <a:buNone/>
            </a:pPr>
            <a:r>
              <a:rPr lang="en" sz="900"/>
              <a:t>Isn’t that nice? :)</a:t>
            </a:r>
            <a:br>
              <a:rPr lang="en" sz="900"/>
            </a:br>
            <a:br>
              <a:rPr lang="en" sz="900"/>
            </a:br>
            <a:r>
              <a:rPr lang="en" sz="900"/>
              <a:t>Examples:</a:t>
            </a:r>
            <a:br>
              <a:rPr lang="en" sz="900"/>
            </a:br>
            <a:br>
              <a:rPr lang="en" sz="900"/>
            </a:br>
            <a:br>
              <a:rPr lang="en" sz="900"/>
            </a:br>
            <a:endParaRPr sz="900"/>
          </a:p>
        </p:txBody>
      </p:sp>
      <p:grpSp>
        <p:nvGrpSpPr>
          <p:cNvPr id="760" name="Google Shape;760;p84"/>
          <p:cNvGrpSpPr/>
          <p:nvPr/>
        </p:nvGrpSpPr>
        <p:grpSpPr>
          <a:xfrm>
            <a:off x="358968" y="342338"/>
            <a:ext cx="347107" cy="438984"/>
            <a:chOff x="584925" y="238125"/>
            <a:chExt cx="415200" cy="525100"/>
          </a:xfrm>
        </p:grpSpPr>
        <p:sp>
          <p:nvSpPr>
            <p:cNvPr id="761" name="Google Shape;761;p84"/>
            <p:cNvSpPr/>
            <p:nvPr/>
          </p:nvSpPr>
          <p:spPr>
            <a:xfrm>
              <a:off x="621550" y="299175"/>
              <a:ext cx="378575" cy="464050"/>
            </a:xfrm>
            <a:custGeom>
              <a:rect b="b" l="l" r="r" t="t"/>
              <a:pathLst>
                <a:path extrusionOk="0" h="18562" w="15143">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84"/>
            <p:cNvSpPr/>
            <p:nvPr/>
          </p:nvSpPr>
          <p:spPr>
            <a:xfrm>
              <a:off x="633750" y="2381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4"/>
            <p:cNvSpPr/>
            <p:nvPr/>
          </p:nvSpPr>
          <p:spPr>
            <a:xfrm>
              <a:off x="716800" y="238125"/>
              <a:ext cx="29325" cy="63500"/>
            </a:xfrm>
            <a:custGeom>
              <a:rect b="b" l="l" r="r" t="t"/>
              <a:pathLst>
                <a:path extrusionOk="0" h="2540" w="1173">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4"/>
            <p:cNvSpPr/>
            <p:nvPr/>
          </p:nvSpPr>
          <p:spPr>
            <a:xfrm>
              <a:off x="799825" y="238125"/>
              <a:ext cx="29350" cy="63500"/>
            </a:xfrm>
            <a:custGeom>
              <a:rect b="b" l="l" r="r" t="t"/>
              <a:pathLst>
                <a:path extrusionOk="0" h="2540" w="1174">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4"/>
            <p:cNvSpPr/>
            <p:nvPr/>
          </p:nvSpPr>
          <p:spPr>
            <a:xfrm>
              <a:off x="882875" y="238125"/>
              <a:ext cx="29325" cy="63500"/>
            </a:xfrm>
            <a:custGeom>
              <a:rect b="b" l="l" r="r" t="t"/>
              <a:pathLst>
                <a:path extrusionOk="0" h="2540" w="1173">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84"/>
            <p:cNvSpPr/>
            <p:nvPr/>
          </p:nvSpPr>
          <p:spPr>
            <a:xfrm>
              <a:off x="584925" y="261325"/>
              <a:ext cx="378575" cy="464050"/>
            </a:xfrm>
            <a:custGeom>
              <a:rect b="b" l="l" r="r" t="t"/>
              <a:pathLst>
                <a:path extrusionOk="0" h="18562" w="15143">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84"/>
          <p:cNvGrpSpPr/>
          <p:nvPr/>
        </p:nvGrpSpPr>
        <p:grpSpPr>
          <a:xfrm>
            <a:off x="910227" y="406125"/>
            <a:ext cx="371623" cy="309362"/>
            <a:chOff x="1244325" y="314425"/>
            <a:chExt cx="444525" cy="370050"/>
          </a:xfrm>
        </p:grpSpPr>
        <p:sp>
          <p:nvSpPr>
            <p:cNvPr id="768" name="Google Shape;768;p84"/>
            <p:cNvSpPr/>
            <p:nvPr/>
          </p:nvSpPr>
          <p:spPr>
            <a:xfrm>
              <a:off x="1388425" y="463425"/>
              <a:ext cx="143525" cy="143500"/>
            </a:xfrm>
            <a:custGeom>
              <a:rect b="b" l="l" r="r" t="t"/>
              <a:pathLst>
                <a:path extrusionOk="0" h="5740" w="5741">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4"/>
            <p:cNvSpPr/>
            <p:nvPr/>
          </p:nvSpPr>
          <p:spPr>
            <a:xfrm>
              <a:off x="1244325" y="314425"/>
              <a:ext cx="444525" cy="370050"/>
            </a:xfrm>
            <a:custGeom>
              <a:rect b="b" l="l" r="r" t="t"/>
              <a:pathLst>
                <a:path extrusionOk="0" h="14802" w="17781">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84"/>
          <p:cNvGrpSpPr/>
          <p:nvPr/>
        </p:nvGrpSpPr>
        <p:grpSpPr>
          <a:xfrm>
            <a:off x="1481925" y="404599"/>
            <a:ext cx="355300" cy="312413"/>
            <a:chOff x="1928175" y="312600"/>
            <a:chExt cx="425000" cy="373700"/>
          </a:xfrm>
        </p:grpSpPr>
        <p:sp>
          <p:nvSpPr>
            <p:cNvPr id="771" name="Google Shape;771;p84"/>
            <p:cNvSpPr/>
            <p:nvPr/>
          </p:nvSpPr>
          <p:spPr>
            <a:xfrm>
              <a:off x="1928175" y="312600"/>
              <a:ext cx="425000" cy="373700"/>
            </a:xfrm>
            <a:custGeom>
              <a:rect b="b" l="l" r="r" t="t"/>
              <a:pathLst>
                <a:path extrusionOk="0" h="14948" w="1700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4"/>
            <p:cNvSpPr/>
            <p:nvPr/>
          </p:nvSpPr>
          <p:spPr>
            <a:xfrm>
              <a:off x="1964825" y="349250"/>
              <a:ext cx="351700" cy="300425"/>
            </a:xfrm>
            <a:custGeom>
              <a:rect b="b" l="l" r="r" t="t"/>
              <a:pathLst>
                <a:path extrusionOk="0" h="12017" w="14068">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 name="Google Shape;773;p84"/>
          <p:cNvSpPr/>
          <p:nvPr/>
        </p:nvSpPr>
        <p:spPr>
          <a:xfrm>
            <a:off x="2077702" y="393385"/>
            <a:ext cx="290970" cy="334860"/>
          </a:xfrm>
          <a:custGeom>
            <a:rect b="b" l="l" r="r" t="t"/>
            <a:pathLst>
              <a:path extrusionOk="0" h="16022" w="13922">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4"/>
          <p:cNvSpPr/>
          <p:nvPr/>
        </p:nvSpPr>
        <p:spPr>
          <a:xfrm>
            <a:off x="2661148" y="394410"/>
            <a:ext cx="251176" cy="332812"/>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 name="Google Shape;775;p84"/>
          <p:cNvGrpSpPr/>
          <p:nvPr/>
        </p:nvGrpSpPr>
        <p:grpSpPr>
          <a:xfrm>
            <a:off x="3145963" y="388276"/>
            <a:ext cx="408386" cy="345080"/>
            <a:chOff x="3918650" y="293075"/>
            <a:chExt cx="488500" cy="412775"/>
          </a:xfrm>
        </p:grpSpPr>
        <p:sp>
          <p:nvSpPr>
            <p:cNvPr id="776" name="Google Shape;776;p84"/>
            <p:cNvSpPr/>
            <p:nvPr/>
          </p:nvSpPr>
          <p:spPr>
            <a:xfrm>
              <a:off x="4085350" y="293675"/>
              <a:ext cx="154500" cy="412175"/>
            </a:xfrm>
            <a:custGeom>
              <a:rect b="b" l="l" r="r" t="t"/>
              <a:pathLst>
                <a:path extrusionOk="0" h="16487" w="618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84"/>
            <p:cNvSpPr/>
            <p:nvPr/>
          </p:nvSpPr>
          <p:spPr>
            <a:xfrm>
              <a:off x="3918650" y="293075"/>
              <a:ext cx="153900" cy="407275"/>
            </a:xfrm>
            <a:custGeom>
              <a:rect b="b" l="l" r="r" t="t"/>
              <a:pathLst>
                <a:path extrusionOk="0" h="16291" w="6156">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4"/>
            <p:cNvSpPr/>
            <p:nvPr/>
          </p:nvSpPr>
          <p:spPr>
            <a:xfrm>
              <a:off x="4253250" y="298550"/>
              <a:ext cx="153900" cy="406675"/>
            </a:xfrm>
            <a:custGeom>
              <a:rect b="b" l="l" r="r" t="t"/>
              <a:pathLst>
                <a:path extrusionOk="0" h="16267" w="6156">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84"/>
          <p:cNvGrpSpPr/>
          <p:nvPr/>
        </p:nvGrpSpPr>
        <p:grpSpPr>
          <a:xfrm>
            <a:off x="3745730" y="362235"/>
            <a:ext cx="335905" cy="397142"/>
            <a:chOff x="4636075" y="261925"/>
            <a:chExt cx="401800" cy="475050"/>
          </a:xfrm>
        </p:grpSpPr>
        <p:sp>
          <p:nvSpPr>
            <p:cNvPr id="780" name="Google Shape;780;p84"/>
            <p:cNvSpPr/>
            <p:nvPr/>
          </p:nvSpPr>
          <p:spPr>
            <a:xfrm>
              <a:off x="4665400" y="326650"/>
              <a:ext cx="372475" cy="97100"/>
            </a:xfrm>
            <a:custGeom>
              <a:rect b="b" l="l" r="r" t="t"/>
              <a:pathLst>
                <a:path extrusionOk="0" h="3884" w="14899">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4"/>
            <p:cNvSpPr/>
            <p:nvPr/>
          </p:nvSpPr>
          <p:spPr>
            <a:xfrm>
              <a:off x="4636075" y="438375"/>
              <a:ext cx="372475" cy="97125"/>
            </a:xfrm>
            <a:custGeom>
              <a:rect b="b" l="l" r="r" t="t"/>
              <a:pathLst>
                <a:path extrusionOk="0" h="3885" w="14899">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84"/>
            <p:cNvSpPr/>
            <p:nvPr/>
          </p:nvSpPr>
          <p:spPr>
            <a:xfrm>
              <a:off x="4814975" y="261925"/>
              <a:ext cx="44000" cy="50100"/>
            </a:xfrm>
            <a:custGeom>
              <a:rect b="b" l="l" r="r" t="t"/>
              <a:pathLst>
                <a:path extrusionOk="0" h="2004" w="176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84"/>
            <p:cNvSpPr/>
            <p:nvPr/>
          </p:nvSpPr>
          <p:spPr>
            <a:xfrm>
              <a:off x="4814975" y="550125"/>
              <a:ext cx="44000" cy="186850"/>
            </a:xfrm>
            <a:custGeom>
              <a:rect b="b" l="l" r="r" t="t"/>
              <a:pathLst>
                <a:path extrusionOk="0" h="7474" w="1760">
                  <a:moveTo>
                    <a:pt x="1" y="0"/>
                  </a:moveTo>
                  <a:lnTo>
                    <a:pt x="1" y="7474"/>
                  </a:lnTo>
                  <a:lnTo>
                    <a:pt x="1759" y="7474"/>
                  </a:lnTo>
                  <a:lnTo>
                    <a:pt x="1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 name="Google Shape;784;p84"/>
          <p:cNvSpPr/>
          <p:nvPr/>
        </p:nvSpPr>
        <p:spPr>
          <a:xfrm>
            <a:off x="4284931" y="392863"/>
            <a:ext cx="384894" cy="335905"/>
          </a:xfrm>
          <a:custGeom>
            <a:rect b="b" l="l" r="r" t="t"/>
            <a:pathLst>
              <a:path extrusionOk="0" h="16072" w="18416">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 name="Google Shape;785;p84"/>
          <p:cNvGrpSpPr/>
          <p:nvPr/>
        </p:nvGrpSpPr>
        <p:grpSpPr>
          <a:xfrm>
            <a:off x="4872282" y="395424"/>
            <a:ext cx="336908" cy="330262"/>
            <a:chOff x="5983625" y="301625"/>
            <a:chExt cx="403000" cy="395050"/>
          </a:xfrm>
        </p:grpSpPr>
        <p:sp>
          <p:nvSpPr>
            <p:cNvPr id="786" name="Google Shape;786;p84"/>
            <p:cNvSpPr/>
            <p:nvPr/>
          </p:nvSpPr>
          <p:spPr>
            <a:xfrm>
              <a:off x="5983625" y="319925"/>
              <a:ext cx="403000" cy="67200"/>
            </a:xfrm>
            <a:custGeom>
              <a:rect b="b" l="l" r="r" t="t"/>
              <a:pathLst>
                <a:path extrusionOk="0" h="2688" w="1612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4"/>
            <p:cNvSpPr/>
            <p:nvPr/>
          </p:nvSpPr>
          <p:spPr>
            <a:xfrm>
              <a:off x="5983625" y="664900"/>
              <a:ext cx="403000" cy="31775"/>
            </a:xfrm>
            <a:custGeom>
              <a:rect b="b" l="l" r="r" t="t"/>
              <a:pathLst>
                <a:path extrusionOk="0" h="1271" w="1612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4"/>
            <p:cNvSpPr/>
            <p:nvPr/>
          </p:nvSpPr>
          <p:spPr>
            <a:xfrm>
              <a:off x="6041025" y="301625"/>
              <a:ext cx="29325" cy="63500"/>
            </a:xfrm>
            <a:custGeom>
              <a:rect b="b" l="l" r="r" t="t"/>
              <a:pathLst>
                <a:path extrusionOk="0" h="2540" w="1173">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84"/>
            <p:cNvSpPr/>
            <p:nvPr/>
          </p:nvSpPr>
          <p:spPr>
            <a:xfrm>
              <a:off x="6297450" y="3016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4"/>
            <p:cNvSpPr/>
            <p:nvPr/>
          </p:nvSpPr>
          <p:spPr>
            <a:xfrm>
              <a:off x="6097200" y="509200"/>
              <a:ext cx="50700" cy="53775"/>
            </a:xfrm>
            <a:custGeom>
              <a:rect b="b" l="l" r="r" t="t"/>
              <a:pathLst>
                <a:path extrusionOk="0" h="2151" w="2028">
                  <a:moveTo>
                    <a:pt x="0" y="1"/>
                  </a:moveTo>
                  <a:lnTo>
                    <a:pt x="0" y="2150"/>
                  </a:lnTo>
                  <a:lnTo>
                    <a:pt x="2027" y="2150"/>
                  </a:lnTo>
                  <a:lnTo>
                    <a:pt x="20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4"/>
            <p:cNvSpPr/>
            <p:nvPr/>
          </p:nvSpPr>
          <p:spPr>
            <a:xfrm>
              <a:off x="6097200" y="448150"/>
              <a:ext cx="50700" cy="48875"/>
            </a:xfrm>
            <a:custGeom>
              <a:rect b="b" l="l" r="r" t="t"/>
              <a:pathLst>
                <a:path extrusionOk="0" h="1955" w="2028">
                  <a:moveTo>
                    <a:pt x="0" y="1"/>
                  </a:moveTo>
                  <a:lnTo>
                    <a:pt x="0" y="1954"/>
                  </a:lnTo>
                  <a:lnTo>
                    <a:pt x="2027" y="1954"/>
                  </a:lnTo>
                  <a:lnTo>
                    <a:pt x="20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84"/>
            <p:cNvSpPr/>
            <p:nvPr/>
          </p:nvSpPr>
          <p:spPr>
            <a:xfrm>
              <a:off x="6097200" y="575150"/>
              <a:ext cx="50700" cy="48875"/>
            </a:xfrm>
            <a:custGeom>
              <a:rect b="b" l="l" r="r" t="t"/>
              <a:pathLst>
                <a:path extrusionOk="0" h="1955" w="2028">
                  <a:moveTo>
                    <a:pt x="0" y="1"/>
                  </a:moveTo>
                  <a:lnTo>
                    <a:pt x="0" y="1954"/>
                  </a:lnTo>
                  <a:lnTo>
                    <a:pt x="2027" y="1954"/>
                  </a:lnTo>
                  <a:lnTo>
                    <a:pt x="20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4"/>
            <p:cNvSpPr/>
            <p:nvPr/>
          </p:nvSpPr>
          <p:spPr>
            <a:xfrm>
              <a:off x="6160075" y="575150"/>
              <a:ext cx="50100" cy="48875"/>
            </a:xfrm>
            <a:custGeom>
              <a:rect b="b" l="l" r="r" t="t"/>
              <a:pathLst>
                <a:path extrusionOk="0" h="1955" w="2004">
                  <a:moveTo>
                    <a:pt x="1" y="1"/>
                  </a:moveTo>
                  <a:lnTo>
                    <a:pt x="1" y="1954"/>
                  </a:lnTo>
                  <a:lnTo>
                    <a:pt x="2003" y="1954"/>
                  </a:lnTo>
                  <a:lnTo>
                    <a:pt x="2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4"/>
            <p:cNvSpPr/>
            <p:nvPr/>
          </p:nvSpPr>
          <p:spPr>
            <a:xfrm>
              <a:off x="6034300" y="509200"/>
              <a:ext cx="50700" cy="53775"/>
            </a:xfrm>
            <a:custGeom>
              <a:rect b="b" l="l" r="r" t="t"/>
              <a:pathLst>
                <a:path extrusionOk="0" h="2151" w="2028">
                  <a:moveTo>
                    <a:pt x="1" y="1"/>
                  </a:moveTo>
                  <a:lnTo>
                    <a:pt x="1" y="2150"/>
                  </a:lnTo>
                  <a:lnTo>
                    <a:pt x="2028" y="2150"/>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4"/>
            <p:cNvSpPr/>
            <p:nvPr/>
          </p:nvSpPr>
          <p:spPr>
            <a:xfrm>
              <a:off x="6034300" y="575150"/>
              <a:ext cx="50700" cy="48875"/>
            </a:xfrm>
            <a:custGeom>
              <a:rect b="b" l="l" r="r" t="t"/>
              <a:pathLst>
                <a:path extrusionOk="0" h="1955" w="2028">
                  <a:moveTo>
                    <a:pt x="1" y="1"/>
                  </a:moveTo>
                  <a:lnTo>
                    <a:pt x="1"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4"/>
            <p:cNvSpPr/>
            <p:nvPr/>
          </p:nvSpPr>
          <p:spPr>
            <a:xfrm>
              <a:off x="6034300" y="448150"/>
              <a:ext cx="50700" cy="48875"/>
            </a:xfrm>
            <a:custGeom>
              <a:rect b="b" l="l" r="r" t="t"/>
              <a:pathLst>
                <a:path extrusionOk="0" h="1955" w="2028">
                  <a:moveTo>
                    <a:pt x="1" y="1"/>
                  </a:moveTo>
                  <a:lnTo>
                    <a:pt x="1"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4"/>
            <p:cNvSpPr/>
            <p:nvPr/>
          </p:nvSpPr>
          <p:spPr>
            <a:xfrm>
              <a:off x="6160075" y="509200"/>
              <a:ext cx="50100" cy="53775"/>
            </a:xfrm>
            <a:custGeom>
              <a:rect b="b" l="l" r="r" t="t"/>
              <a:pathLst>
                <a:path extrusionOk="0" h="2151" w="2004">
                  <a:moveTo>
                    <a:pt x="1" y="1"/>
                  </a:moveTo>
                  <a:lnTo>
                    <a:pt x="1" y="2150"/>
                  </a:lnTo>
                  <a:lnTo>
                    <a:pt x="2003" y="2150"/>
                  </a:lnTo>
                  <a:lnTo>
                    <a:pt x="2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4"/>
            <p:cNvSpPr/>
            <p:nvPr/>
          </p:nvSpPr>
          <p:spPr>
            <a:xfrm>
              <a:off x="5983625" y="399300"/>
              <a:ext cx="403000" cy="272950"/>
            </a:xfrm>
            <a:custGeom>
              <a:rect b="b" l="l" r="r" t="t"/>
              <a:pathLst>
                <a:path extrusionOk="0" h="10918" w="1612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4"/>
            <p:cNvSpPr/>
            <p:nvPr/>
          </p:nvSpPr>
          <p:spPr>
            <a:xfrm>
              <a:off x="6285250" y="575150"/>
              <a:ext cx="50700" cy="48875"/>
            </a:xfrm>
            <a:custGeom>
              <a:rect b="b" l="l" r="r" t="t"/>
              <a:pathLst>
                <a:path extrusionOk="0" h="1955" w="2028">
                  <a:moveTo>
                    <a:pt x="0" y="1"/>
                  </a:moveTo>
                  <a:lnTo>
                    <a:pt x="0"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4"/>
            <p:cNvSpPr/>
            <p:nvPr/>
          </p:nvSpPr>
          <p:spPr>
            <a:xfrm>
              <a:off x="6285250" y="509200"/>
              <a:ext cx="50700" cy="53775"/>
            </a:xfrm>
            <a:custGeom>
              <a:rect b="b" l="l" r="r" t="t"/>
              <a:pathLst>
                <a:path extrusionOk="0" h="2151" w="2028">
                  <a:moveTo>
                    <a:pt x="0" y="1"/>
                  </a:moveTo>
                  <a:lnTo>
                    <a:pt x="0" y="2150"/>
                  </a:lnTo>
                  <a:lnTo>
                    <a:pt x="2028" y="2150"/>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4"/>
            <p:cNvSpPr/>
            <p:nvPr/>
          </p:nvSpPr>
          <p:spPr>
            <a:xfrm>
              <a:off x="6285250" y="448150"/>
              <a:ext cx="50700" cy="48875"/>
            </a:xfrm>
            <a:custGeom>
              <a:rect b="b" l="l" r="r" t="t"/>
              <a:pathLst>
                <a:path extrusionOk="0" h="1955" w="2028">
                  <a:moveTo>
                    <a:pt x="0" y="1"/>
                  </a:moveTo>
                  <a:lnTo>
                    <a:pt x="0"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4"/>
            <p:cNvSpPr/>
            <p:nvPr/>
          </p:nvSpPr>
          <p:spPr>
            <a:xfrm>
              <a:off x="6222350" y="575150"/>
              <a:ext cx="50700" cy="48875"/>
            </a:xfrm>
            <a:custGeom>
              <a:rect b="b" l="l" r="r" t="t"/>
              <a:pathLst>
                <a:path extrusionOk="0" h="1955" w="2028">
                  <a:moveTo>
                    <a:pt x="1" y="1"/>
                  </a:moveTo>
                  <a:lnTo>
                    <a:pt x="1"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4"/>
            <p:cNvSpPr/>
            <p:nvPr/>
          </p:nvSpPr>
          <p:spPr>
            <a:xfrm>
              <a:off x="6160075" y="448150"/>
              <a:ext cx="50100" cy="48875"/>
            </a:xfrm>
            <a:custGeom>
              <a:rect b="b" l="l" r="r" t="t"/>
              <a:pathLst>
                <a:path extrusionOk="0" h="1955" w="2004">
                  <a:moveTo>
                    <a:pt x="1" y="1"/>
                  </a:moveTo>
                  <a:lnTo>
                    <a:pt x="1" y="1954"/>
                  </a:lnTo>
                  <a:lnTo>
                    <a:pt x="2003" y="1954"/>
                  </a:lnTo>
                  <a:lnTo>
                    <a:pt x="2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4"/>
            <p:cNvSpPr/>
            <p:nvPr/>
          </p:nvSpPr>
          <p:spPr>
            <a:xfrm>
              <a:off x="6222350" y="509200"/>
              <a:ext cx="50700" cy="53775"/>
            </a:xfrm>
            <a:custGeom>
              <a:rect b="b" l="l" r="r" t="t"/>
              <a:pathLst>
                <a:path extrusionOk="0" h="2151" w="2028">
                  <a:moveTo>
                    <a:pt x="1" y="1"/>
                  </a:moveTo>
                  <a:lnTo>
                    <a:pt x="1" y="2150"/>
                  </a:lnTo>
                  <a:lnTo>
                    <a:pt x="2028" y="2150"/>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84"/>
            <p:cNvSpPr/>
            <p:nvPr/>
          </p:nvSpPr>
          <p:spPr>
            <a:xfrm>
              <a:off x="6222350" y="448150"/>
              <a:ext cx="50700" cy="48875"/>
            </a:xfrm>
            <a:custGeom>
              <a:rect b="b" l="l" r="r" t="t"/>
              <a:pathLst>
                <a:path extrusionOk="0" h="1955" w="2028">
                  <a:moveTo>
                    <a:pt x="1" y="1"/>
                  </a:moveTo>
                  <a:lnTo>
                    <a:pt x="1"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84"/>
          <p:cNvGrpSpPr/>
          <p:nvPr/>
        </p:nvGrpSpPr>
        <p:grpSpPr>
          <a:xfrm>
            <a:off x="5438358" y="392853"/>
            <a:ext cx="331808" cy="331307"/>
            <a:chOff x="6660750" y="298550"/>
            <a:chExt cx="396900" cy="396300"/>
          </a:xfrm>
        </p:grpSpPr>
        <p:sp>
          <p:nvSpPr>
            <p:cNvPr id="807" name="Google Shape;807;p84"/>
            <p:cNvSpPr/>
            <p:nvPr/>
          </p:nvSpPr>
          <p:spPr>
            <a:xfrm>
              <a:off x="6660750" y="298550"/>
              <a:ext cx="396900" cy="396300"/>
            </a:xfrm>
            <a:custGeom>
              <a:rect b="b" l="l" r="r" t="t"/>
              <a:pathLst>
                <a:path extrusionOk="0" h="15852" w="15876">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4"/>
            <p:cNvSpPr/>
            <p:nvPr/>
          </p:nvSpPr>
          <p:spPr>
            <a:xfrm>
              <a:off x="6697400" y="335200"/>
              <a:ext cx="323625" cy="323025"/>
            </a:xfrm>
            <a:custGeom>
              <a:rect b="b" l="l" r="r" t="t"/>
              <a:pathLst>
                <a:path extrusionOk="0" h="12921" w="12945">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84"/>
          <p:cNvGrpSpPr/>
          <p:nvPr/>
        </p:nvGrpSpPr>
        <p:grpSpPr>
          <a:xfrm>
            <a:off x="358968" y="914538"/>
            <a:ext cx="347107" cy="420111"/>
            <a:chOff x="584925" y="922575"/>
            <a:chExt cx="415200" cy="502525"/>
          </a:xfrm>
        </p:grpSpPr>
        <p:sp>
          <p:nvSpPr>
            <p:cNvPr id="810" name="Google Shape;810;p84"/>
            <p:cNvSpPr/>
            <p:nvPr/>
          </p:nvSpPr>
          <p:spPr>
            <a:xfrm>
              <a:off x="584925" y="961025"/>
              <a:ext cx="378575" cy="464075"/>
            </a:xfrm>
            <a:custGeom>
              <a:rect b="b" l="l" r="r" t="t"/>
              <a:pathLst>
                <a:path extrusionOk="0" h="18563" w="15143">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4"/>
            <p:cNvSpPr/>
            <p:nvPr/>
          </p:nvSpPr>
          <p:spPr>
            <a:xfrm>
              <a:off x="621550" y="922575"/>
              <a:ext cx="378575" cy="464050"/>
            </a:xfrm>
            <a:custGeom>
              <a:rect b="b" l="l" r="r" t="t"/>
              <a:pathLst>
                <a:path extrusionOk="0" h="18562" w="15143">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4"/>
            <p:cNvSpPr/>
            <p:nvPr/>
          </p:nvSpPr>
          <p:spPr>
            <a:xfrm>
              <a:off x="915850" y="922575"/>
              <a:ext cx="84275" cy="84275"/>
            </a:xfrm>
            <a:custGeom>
              <a:rect b="b" l="l" r="r" t="t"/>
              <a:pathLst>
                <a:path extrusionOk="0" h="3371" w="3371">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84"/>
          <p:cNvGrpSpPr/>
          <p:nvPr/>
        </p:nvGrpSpPr>
        <p:grpSpPr>
          <a:xfrm>
            <a:off x="912275" y="904841"/>
            <a:ext cx="367547" cy="437980"/>
            <a:chOff x="1246775" y="910975"/>
            <a:chExt cx="439650" cy="523900"/>
          </a:xfrm>
        </p:grpSpPr>
        <p:sp>
          <p:nvSpPr>
            <p:cNvPr id="814" name="Google Shape;814;p84"/>
            <p:cNvSpPr/>
            <p:nvPr/>
          </p:nvSpPr>
          <p:spPr>
            <a:xfrm>
              <a:off x="1246775" y="970800"/>
              <a:ext cx="378575" cy="464075"/>
            </a:xfrm>
            <a:custGeom>
              <a:rect b="b" l="l" r="r" t="t"/>
              <a:pathLst>
                <a:path extrusionOk="0" h="18563" w="15143">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4"/>
            <p:cNvSpPr/>
            <p:nvPr/>
          </p:nvSpPr>
          <p:spPr>
            <a:xfrm>
              <a:off x="1307825" y="910975"/>
              <a:ext cx="378600" cy="464050"/>
            </a:xfrm>
            <a:custGeom>
              <a:rect b="b" l="l" r="r" t="t"/>
              <a:pathLst>
                <a:path extrusionOk="0" h="18562" w="15144">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4"/>
            <p:cNvSpPr/>
            <p:nvPr/>
          </p:nvSpPr>
          <p:spPr>
            <a:xfrm>
              <a:off x="1602125" y="910975"/>
              <a:ext cx="84300" cy="84275"/>
            </a:xfrm>
            <a:custGeom>
              <a:rect b="b" l="l" r="r" t="t"/>
              <a:pathLst>
                <a:path extrusionOk="0" h="3371" w="3372">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84"/>
          <p:cNvGrpSpPr/>
          <p:nvPr/>
        </p:nvGrpSpPr>
        <p:grpSpPr>
          <a:xfrm>
            <a:off x="1480400" y="975274"/>
            <a:ext cx="358351" cy="298118"/>
            <a:chOff x="1926350" y="995225"/>
            <a:chExt cx="428650" cy="356600"/>
          </a:xfrm>
        </p:grpSpPr>
        <p:sp>
          <p:nvSpPr>
            <p:cNvPr id="818" name="Google Shape;818;p84"/>
            <p:cNvSpPr/>
            <p:nvPr/>
          </p:nvSpPr>
          <p:spPr>
            <a:xfrm>
              <a:off x="1926350" y="1298075"/>
              <a:ext cx="208225" cy="53750"/>
            </a:xfrm>
            <a:custGeom>
              <a:rect b="b" l="l" r="r" t="t"/>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4"/>
            <p:cNvSpPr/>
            <p:nvPr/>
          </p:nvSpPr>
          <p:spPr>
            <a:xfrm>
              <a:off x="2146775" y="1298075"/>
              <a:ext cx="208225" cy="53750"/>
            </a:xfrm>
            <a:custGeom>
              <a:rect b="b" l="l" r="r" t="t"/>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4"/>
            <p:cNvSpPr/>
            <p:nvPr/>
          </p:nvSpPr>
          <p:spPr>
            <a:xfrm>
              <a:off x="1926350" y="995225"/>
              <a:ext cx="208225" cy="332175"/>
            </a:xfrm>
            <a:custGeom>
              <a:rect b="b" l="l" r="r" t="t"/>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4"/>
            <p:cNvSpPr/>
            <p:nvPr/>
          </p:nvSpPr>
          <p:spPr>
            <a:xfrm>
              <a:off x="2146775" y="995225"/>
              <a:ext cx="208225" cy="332175"/>
            </a:xfrm>
            <a:custGeom>
              <a:rect b="b" l="l" r="r" t="t"/>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 name="Google Shape;822;p84"/>
          <p:cNvSpPr/>
          <p:nvPr/>
        </p:nvSpPr>
        <p:spPr>
          <a:xfrm>
            <a:off x="2048085" y="950288"/>
            <a:ext cx="350200" cy="348152"/>
          </a:xfrm>
          <a:custGeom>
            <a:rect b="b" l="l" r="r" t="t"/>
            <a:pathLst>
              <a:path extrusionOk="0" h="16658" w="16756">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4"/>
          <p:cNvSpPr/>
          <p:nvPr/>
        </p:nvSpPr>
        <p:spPr>
          <a:xfrm>
            <a:off x="2612156" y="967656"/>
            <a:ext cx="349155" cy="313437"/>
          </a:xfrm>
          <a:custGeom>
            <a:rect b="b" l="l" r="r" t="t"/>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4"/>
          <p:cNvSpPr/>
          <p:nvPr/>
        </p:nvSpPr>
        <p:spPr>
          <a:xfrm>
            <a:off x="3180804" y="970206"/>
            <a:ext cx="338956" cy="308317"/>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4"/>
          <p:cNvSpPr/>
          <p:nvPr/>
        </p:nvSpPr>
        <p:spPr>
          <a:xfrm>
            <a:off x="3755576" y="973258"/>
            <a:ext cx="316510" cy="302214"/>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 name="Google Shape;826;p84"/>
          <p:cNvGrpSpPr/>
          <p:nvPr/>
        </p:nvGrpSpPr>
        <p:grpSpPr>
          <a:xfrm>
            <a:off x="4302631" y="952827"/>
            <a:ext cx="349155" cy="349657"/>
            <a:chOff x="5302225" y="968375"/>
            <a:chExt cx="417650" cy="418250"/>
          </a:xfrm>
        </p:grpSpPr>
        <p:sp>
          <p:nvSpPr>
            <p:cNvPr id="827" name="Google Shape;827;p84"/>
            <p:cNvSpPr/>
            <p:nvPr/>
          </p:nvSpPr>
          <p:spPr>
            <a:xfrm>
              <a:off x="5333350" y="991575"/>
              <a:ext cx="152075" cy="155100"/>
            </a:xfrm>
            <a:custGeom>
              <a:rect b="b" l="l" r="r" t="t"/>
              <a:pathLst>
                <a:path extrusionOk="0" h="6204" w="6083">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4"/>
            <p:cNvSpPr/>
            <p:nvPr/>
          </p:nvSpPr>
          <p:spPr>
            <a:xfrm>
              <a:off x="5302225" y="968375"/>
              <a:ext cx="417650" cy="418250"/>
            </a:xfrm>
            <a:custGeom>
              <a:rect b="b" l="l" r="r" t="t"/>
              <a:pathLst>
                <a:path extrusionOk="0" h="16730" w="16706">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84"/>
          <p:cNvGrpSpPr/>
          <p:nvPr/>
        </p:nvGrpSpPr>
        <p:grpSpPr>
          <a:xfrm>
            <a:off x="4824295" y="913514"/>
            <a:ext cx="432881" cy="421637"/>
            <a:chOff x="5926225" y="921350"/>
            <a:chExt cx="517800" cy="504350"/>
          </a:xfrm>
        </p:grpSpPr>
        <p:sp>
          <p:nvSpPr>
            <p:cNvPr id="830" name="Google Shape;830;p84"/>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4"/>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84"/>
          <p:cNvGrpSpPr/>
          <p:nvPr/>
        </p:nvGrpSpPr>
        <p:grpSpPr>
          <a:xfrm>
            <a:off x="5402118" y="921686"/>
            <a:ext cx="404290" cy="405314"/>
            <a:chOff x="6617400" y="931125"/>
            <a:chExt cx="483600" cy="484825"/>
          </a:xfrm>
        </p:grpSpPr>
        <p:sp>
          <p:nvSpPr>
            <p:cNvPr id="833" name="Google Shape;833;p84"/>
            <p:cNvSpPr/>
            <p:nvPr/>
          </p:nvSpPr>
          <p:spPr>
            <a:xfrm>
              <a:off x="6843925" y="1183900"/>
              <a:ext cx="121525" cy="232050"/>
            </a:xfrm>
            <a:custGeom>
              <a:rect b="b" l="l" r="r" t="t"/>
              <a:pathLst>
                <a:path extrusionOk="0" h="9282" w="4861">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4"/>
            <p:cNvSpPr/>
            <p:nvPr/>
          </p:nvSpPr>
          <p:spPr>
            <a:xfrm>
              <a:off x="6617400" y="931125"/>
              <a:ext cx="483600" cy="259500"/>
            </a:xfrm>
            <a:custGeom>
              <a:rect b="b" l="l" r="r" t="t"/>
              <a:pathLst>
                <a:path extrusionOk="0" h="10380" w="19344">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84"/>
          <p:cNvGrpSpPr/>
          <p:nvPr/>
        </p:nvGrpSpPr>
        <p:grpSpPr>
          <a:xfrm>
            <a:off x="337525" y="1551048"/>
            <a:ext cx="389994" cy="273623"/>
            <a:chOff x="559275" y="1683950"/>
            <a:chExt cx="466500" cy="327300"/>
          </a:xfrm>
        </p:grpSpPr>
        <p:sp>
          <p:nvSpPr>
            <p:cNvPr id="836" name="Google Shape;836;p84"/>
            <p:cNvSpPr/>
            <p:nvPr/>
          </p:nvSpPr>
          <p:spPr>
            <a:xfrm>
              <a:off x="559275" y="1683950"/>
              <a:ext cx="466500" cy="197850"/>
            </a:xfrm>
            <a:custGeom>
              <a:rect b="b" l="l" r="r" t="t"/>
              <a:pathLst>
                <a:path extrusionOk="0" h="7914" w="1866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4"/>
            <p:cNvSpPr/>
            <p:nvPr/>
          </p:nvSpPr>
          <p:spPr>
            <a:xfrm>
              <a:off x="559275" y="1727925"/>
              <a:ext cx="466500" cy="283325"/>
            </a:xfrm>
            <a:custGeom>
              <a:rect b="b" l="l" r="r" t="t"/>
              <a:pathLst>
                <a:path extrusionOk="0" h="11333" w="1866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84"/>
          <p:cNvGrpSpPr/>
          <p:nvPr/>
        </p:nvGrpSpPr>
        <p:grpSpPr>
          <a:xfrm>
            <a:off x="901052" y="1496958"/>
            <a:ext cx="389994" cy="381822"/>
            <a:chOff x="1233350" y="1619250"/>
            <a:chExt cx="466500" cy="456725"/>
          </a:xfrm>
        </p:grpSpPr>
        <p:sp>
          <p:nvSpPr>
            <p:cNvPr id="839" name="Google Shape;839;p84"/>
            <p:cNvSpPr/>
            <p:nvPr/>
          </p:nvSpPr>
          <p:spPr>
            <a:xfrm>
              <a:off x="1233350" y="1619250"/>
              <a:ext cx="466500" cy="456725"/>
            </a:xfrm>
            <a:custGeom>
              <a:rect b="b" l="l" r="r" t="t"/>
              <a:pathLst>
                <a:path extrusionOk="0" h="18269" w="1866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4"/>
            <p:cNvSpPr/>
            <p:nvPr/>
          </p:nvSpPr>
          <p:spPr>
            <a:xfrm>
              <a:off x="1382325" y="1792025"/>
              <a:ext cx="168550" cy="12250"/>
            </a:xfrm>
            <a:custGeom>
              <a:rect b="b" l="l" r="r" t="t"/>
              <a:pathLst>
                <a:path extrusionOk="0" h="490" w="6742">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4"/>
            <p:cNvSpPr/>
            <p:nvPr/>
          </p:nvSpPr>
          <p:spPr>
            <a:xfrm>
              <a:off x="1382325" y="1825000"/>
              <a:ext cx="168550" cy="12250"/>
            </a:xfrm>
            <a:custGeom>
              <a:rect b="b" l="l" r="r" t="t"/>
              <a:pathLst>
                <a:path extrusionOk="0" h="490" w="6742">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4"/>
            <p:cNvSpPr/>
            <p:nvPr/>
          </p:nvSpPr>
          <p:spPr>
            <a:xfrm>
              <a:off x="1382325" y="1858575"/>
              <a:ext cx="70850" cy="12250"/>
            </a:xfrm>
            <a:custGeom>
              <a:rect b="b" l="l" r="r" t="t"/>
              <a:pathLst>
                <a:path extrusionOk="0" h="490" w="2834">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84"/>
          <p:cNvGrpSpPr/>
          <p:nvPr/>
        </p:nvGrpSpPr>
        <p:grpSpPr>
          <a:xfrm>
            <a:off x="1476826" y="1505109"/>
            <a:ext cx="365499" cy="365499"/>
            <a:chOff x="1922075" y="1629000"/>
            <a:chExt cx="437200" cy="437200"/>
          </a:xfrm>
        </p:grpSpPr>
        <p:sp>
          <p:nvSpPr>
            <p:cNvPr id="844" name="Google Shape;844;p84"/>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4"/>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84"/>
          <p:cNvGrpSpPr/>
          <p:nvPr/>
        </p:nvGrpSpPr>
        <p:grpSpPr>
          <a:xfrm>
            <a:off x="2038827" y="1503584"/>
            <a:ext cx="368551" cy="368551"/>
            <a:chOff x="2594325" y="1627175"/>
            <a:chExt cx="440850" cy="440850"/>
          </a:xfrm>
        </p:grpSpPr>
        <p:sp>
          <p:nvSpPr>
            <p:cNvPr id="847" name="Google Shape;847;p84"/>
            <p:cNvSpPr/>
            <p:nvPr/>
          </p:nvSpPr>
          <p:spPr>
            <a:xfrm>
              <a:off x="2594325" y="1890950"/>
              <a:ext cx="177075" cy="177075"/>
            </a:xfrm>
            <a:custGeom>
              <a:rect b="b" l="l" r="r" t="t"/>
              <a:pathLst>
                <a:path extrusionOk="0" h="7083" w="7083">
                  <a:moveTo>
                    <a:pt x="5544" y="0"/>
                  </a:moveTo>
                  <a:lnTo>
                    <a:pt x="538" y="5984"/>
                  </a:lnTo>
                  <a:lnTo>
                    <a:pt x="0" y="7083"/>
                  </a:lnTo>
                  <a:lnTo>
                    <a:pt x="1099" y="6546"/>
                  </a:lnTo>
                  <a:lnTo>
                    <a:pt x="7083" y="1539"/>
                  </a:lnTo>
                  <a:lnTo>
                    <a:pt x="55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4"/>
            <p:cNvSpPr/>
            <p:nvPr/>
          </p:nvSpPr>
          <p:spPr>
            <a:xfrm>
              <a:off x="2858700" y="1627175"/>
              <a:ext cx="176475" cy="176475"/>
            </a:xfrm>
            <a:custGeom>
              <a:rect b="b" l="l" r="r" t="t"/>
              <a:pathLst>
                <a:path extrusionOk="0" h="7059" w="7059">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4"/>
            <p:cNvSpPr/>
            <p:nvPr/>
          </p:nvSpPr>
          <p:spPr>
            <a:xfrm>
              <a:off x="2663325" y="1702275"/>
              <a:ext cx="296750" cy="296775"/>
            </a:xfrm>
            <a:custGeom>
              <a:rect b="b" l="l" r="r" t="t"/>
              <a:pathLst>
                <a:path extrusionOk="0" h="11871" w="1187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 name="Google Shape;850;p84"/>
          <p:cNvSpPr/>
          <p:nvPr/>
        </p:nvSpPr>
        <p:spPr>
          <a:xfrm>
            <a:off x="2618782" y="1519981"/>
            <a:ext cx="335905" cy="335884"/>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 name="Google Shape;851;p84"/>
          <p:cNvGrpSpPr/>
          <p:nvPr/>
        </p:nvGrpSpPr>
        <p:grpSpPr>
          <a:xfrm>
            <a:off x="3200595" y="1476017"/>
            <a:ext cx="299121" cy="423685"/>
            <a:chOff x="3984000" y="1594200"/>
            <a:chExt cx="357800" cy="506800"/>
          </a:xfrm>
        </p:grpSpPr>
        <p:sp>
          <p:nvSpPr>
            <p:cNvPr id="852" name="Google Shape;852;p84"/>
            <p:cNvSpPr/>
            <p:nvPr/>
          </p:nvSpPr>
          <p:spPr>
            <a:xfrm>
              <a:off x="3984000" y="1597875"/>
              <a:ext cx="44575" cy="503125"/>
            </a:xfrm>
            <a:custGeom>
              <a:rect b="b" l="l" r="r" t="t"/>
              <a:pathLst>
                <a:path extrusionOk="0" h="20125" w="1783">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4"/>
            <p:cNvSpPr/>
            <p:nvPr/>
          </p:nvSpPr>
          <p:spPr>
            <a:xfrm>
              <a:off x="4041375" y="1594200"/>
              <a:ext cx="300425" cy="229600"/>
            </a:xfrm>
            <a:custGeom>
              <a:rect b="b" l="l" r="r" t="t"/>
              <a:pathLst>
                <a:path extrusionOk="0" h="9184" w="12017">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84"/>
          <p:cNvGrpSpPr/>
          <p:nvPr/>
        </p:nvGrpSpPr>
        <p:grpSpPr>
          <a:xfrm>
            <a:off x="3716637" y="1566869"/>
            <a:ext cx="394090" cy="241980"/>
            <a:chOff x="4601275" y="1702875"/>
            <a:chExt cx="471400" cy="289450"/>
          </a:xfrm>
        </p:grpSpPr>
        <p:sp>
          <p:nvSpPr>
            <p:cNvPr id="855" name="Google Shape;855;p84"/>
            <p:cNvSpPr/>
            <p:nvPr/>
          </p:nvSpPr>
          <p:spPr>
            <a:xfrm>
              <a:off x="4816200" y="1702875"/>
              <a:ext cx="41550" cy="41550"/>
            </a:xfrm>
            <a:custGeom>
              <a:rect b="b" l="l" r="r" t="t"/>
              <a:pathLst>
                <a:path extrusionOk="0" h="1662" w="1662">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4"/>
            <p:cNvSpPr/>
            <p:nvPr/>
          </p:nvSpPr>
          <p:spPr>
            <a:xfrm>
              <a:off x="5031125" y="1757225"/>
              <a:ext cx="41550" cy="41550"/>
            </a:xfrm>
            <a:custGeom>
              <a:rect b="b" l="l" r="r" t="t"/>
              <a:pathLst>
                <a:path extrusionOk="0" h="1662" w="1662">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4"/>
            <p:cNvSpPr/>
            <p:nvPr/>
          </p:nvSpPr>
          <p:spPr>
            <a:xfrm>
              <a:off x="4634875" y="1756000"/>
              <a:ext cx="404225" cy="178325"/>
            </a:xfrm>
            <a:custGeom>
              <a:rect b="b" l="l" r="r" t="t"/>
              <a:pathLst>
                <a:path extrusionOk="0" h="7133" w="16169">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4"/>
            <p:cNvSpPr/>
            <p:nvPr/>
          </p:nvSpPr>
          <p:spPr>
            <a:xfrm>
              <a:off x="4601275" y="1757225"/>
              <a:ext cx="41550" cy="41550"/>
            </a:xfrm>
            <a:custGeom>
              <a:rect b="b" l="l" r="r" t="t"/>
              <a:pathLst>
                <a:path extrusionOk="0" h="1662" w="1662">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4"/>
            <p:cNvSpPr/>
            <p:nvPr/>
          </p:nvSpPr>
          <p:spPr>
            <a:xfrm>
              <a:off x="4673325" y="1947725"/>
              <a:ext cx="327300" cy="44600"/>
            </a:xfrm>
            <a:custGeom>
              <a:rect b="b" l="l" r="r" t="t"/>
              <a:pathLst>
                <a:path extrusionOk="0" h="1784" w="13092">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84"/>
          <p:cNvGrpSpPr/>
          <p:nvPr/>
        </p:nvGrpSpPr>
        <p:grpSpPr>
          <a:xfrm>
            <a:off x="4299057" y="1507659"/>
            <a:ext cx="356303" cy="360400"/>
            <a:chOff x="5297950" y="1632050"/>
            <a:chExt cx="426200" cy="431100"/>
          </a:xfrm>
        </p:grpSpPr>
        <p:sp>
          <p:nvSpPr>
            <p:cNvPr id="861" name="Google Shape;861;p84"/>
            <p:cNvSpPr/>
            <p:nvPr/>
          </p:nvSpPr>
          <p:spPr>
            <a:xfrm>
              <a:off x="5404800" y="1936125"/>
              <a:ext cx="212500" cy="127025"/>
            </a:xfrm>
            <a:custGeom>
              <a:rect b="b" l="l" r="r" t="t"/>
              <a:pathLst>
                <a:path extrusionOk="0" h="5081" w="850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4"/>
            <p:cNvSpPr/>
            <p:nvPr/>
          </p:nvSpPr>
          <p:spPr>
            <a:xfrm>
              <a:off x="5297950" y="1632050"/>
              <a:ext cx="426200" cy="294950"/>
            </a:xfrm>
            <a:custGeom>
              <a:rect b="b" l="l" r="r" t="t"/>
              <a:pathLst>
                <a:path extrusionOk="0" h="11798" w="17048">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84"/>
          <p:cNvGrpSpPr/>
          <p:nvPr/>
        </p:nvGrpSpPr>
        <p:grpSpPr>
          <a:xfrm>
            <a:off x="4861560" y="1496958"/>
            <a:ext cx="358351" cy="381822"/>
            <a:chOff x="5970800" y="1619250"/>
            <a:chExt cx="428650" cy="456725"/>
          </a:xfrm>
        </p:grpSpPr>
        <p:sp>
          <p:nvSpPr>
            <p:cNvPr id="864" name="Google Shape;864;p84"/>
            <p:cNvSpPr/>
            <p:nvPr/>
          </p:nvSpPr>
          <p:spPr>
            <a:xfrm>
              <a:off x="5970800" y="1674200"/>
              <a:ext cx="377975" cy="377950"/>
            </a:xfrm>
            <a:custGeom>
              <a:rect b="b" l="l" r="r" t="t"/>
              <a:pathLst>
                <a:path extrusionOk="0" h="15118" w="15119">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4"/>
            <p:cNvSpPr/>
            <p:nvPr/>
          </p:nvSpPr>
          <p:spPr>
            <a:xfrm>
              <a:off x="6068500" y="1771875"/>
              <a:ext cx="182575" cy="182600"/>
            </a:xfrm>
            <a:custGeom>
              <a:rect b="b" l="l" r="r" t="t"/>
              <a:pathLst>
                <a:path extrusionOk="0" h="7304" w="7303">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4"/>
            <p:cNvSpPr/>
            <p:nvPr/>
          </p:nvSpPr>
          <p:spPr>
            <a:xfrm>
              <a:off x="5981175" y="2005125"/>
              <a:ext cx="75125" cy="70850"/>
            </a:xfrm>
            <a:custGeom>
              <a:rect b="b" l="l" r="r" t="t"/>
              <a:pathLst>
                <a:path extrusionOk="0" h="2834" w="3005">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4"/>
            <p:cNvSpPr/>
            <p:nvPr/>
          </p:nvSpPr>
          <p:spPr>
            <a:xfrm>
              <a:off x="6263875" y="2005125"/>
              <a:ext cx="74525" cy="70850"/>
            </a:xfrm>
            <a:custGeom>
              <a:rect b="b" l="l" r="r" t="t"/>
              <a:pathLst>
                <a:path extrusionOk="0" h="2834" w="2981">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4"/>
            <p:cNvSpPr/>
            <p:nvPr/>
          </p:nvSpPr>
          <p:spPr>
            <a:xfrm>
              <a:off x="6147875" y="1619250"/>
              <a:ext cx="251575" cy="255850"/>
            </a:xfrm>
            <a:custGeom>
              <a:rect b="b" l="l" r="r" t="t"/>
              <a:pathLst>
                <a:path extrusionOk="0" h="10234" w="10063">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84"/>
          <p:cNvGrpSpPr/>
          <p:nvPr/>
        </p:nvGrpSpPr>
        <p:grpSpPr>
          <a:xfrm>
            <a:off x="5408764" y="1492360"/>
            <a:ext cx="401719" cy="366502"/>
            <a:chOff x="6625350" y="1613750"/>
            <a:chExt cx="480525" cy="438400"/>
          </a:xfrm>
        </p:grpSpPr>
        <p:sp>
          <p:nvSpPr>
            <p:cNvPr id="870" name="Google Shape;870;p84"/>
            <p:cNvSpPr/>
            <p:nvPr/>
          </p:nvSpPr>
          <p:spPr>
            <a:xfrm>
              <a:off x="6670525" y="1887275"/>
              <a:ext cx="117875" cy="164875"/>
            </a:xfrm>
            <a:custGeom>
              <a:rect b="b" l="l" r="r" t="t"/>
              <a:pathLst>
                <a:path extrusionOk="0" h="6595" w="4715">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4"/>
            <p:cNvSpPr/>
            <p:nvPr/>
          </p:nvSpPr>
          <p:spPr>
            <a:xfrm>
              <a:off x="7075950" y="1754175"/>
              <a:ext cx="29925" cy="99550"/>
            </a:xfrm>
            <a:custGeom>
              <a:rect b="b" l="l" r="r" t="t"/>
              <a:pathLst>
                <a:path extrusionOk="0" h="3982" w="1197">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4"/>
            <p:cNvSpPr/>
            <p:nvPr/>
          </p:nvSpPr>
          <p:spPr>
            <a:xfrm>
              <a:off x="6625350" y="1729750"/>
              <a:ext cx="97700" cy="147175"/>
            </a:xfrm>
            <a:custGeom>
              <a:rect b="b" l="l" r="r" t="t"/>
              <a:pathLst>
                <a:path extrusionOk="0" h="5887" w="3908">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4"/>
            <p:cNvSpPr/>
            <p:nvPr/>
          </p:nvSpPr>
          <p:spPr>
            <a:xfrm>
              <a:off x="6736475" y="1638175"/>
              <a:ext cx="279650" cy="330325"/>
            </a:xfrm>
            <a:custGeom>
              <a:rect b="b" l="l" r="r" t="t"/>
              <a:pathLst>
                <a:path extrusionOk="0" h="13213" w="11186">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4"/>
            <p:cNvSpPr/>
            <p:nvPr/>
          </p:nvSpPr>
          <p:spPr>
            <a:xfrm>
              <a:off x="7029550" y="1613750"/>
              <a:ext cx="34200" cy="379800"/>
            </a:xfrm>
            <a:custGeom>
              <a:rect b="b" l="l" r="r" t="t"/>
              <a:pathLst>
                <a:path extrusionOk="0" h="15192" w="1368">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84"/>
          <p:cNvGrpSpPr/>
          <p:nvPr/>
        </p:nvGrpSpPr>
        <p:grpSpPr>
          <a:xfrm>
            <a:off x="380913" y="2088554"/>
            <a:ext cx="303217" cy="325685"/>
            <a:chOff x="611175" y="2326900"/>
            <a:chExt cx="362700" cy="389575"/>
          </a:xfrm>
        </p:grpSpPr>
        <p:sp>
          <p:nvSpPr>
            <p:cNvPr id="876" name="Google Shape;876;p84"/>
            <p:cNvSpPr/>
            <p:nvPr/>
          </p:nvSpPr>
          <p:spPr>
            <a:xfrm>
              <a:off x="611175" y="2326900"/>
              <a:ext cx="362700" cy="389575"/>
            </a:xfrm>
            <a:custGeom>
              <a:rect b="b" l="l" r="r" t="t"/>
              <a:pathLst>
                <a:path extrusionOk="0" h="15583" w="14508">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4"/>
            <p:cNvSpPr/>
            <p:nvPr/>
          </p:nvSpPr>
          <p:spPr>
            <a:xfrm>
              <a:off x="794950" y="2500900"/>
              <a:ext cx="24450" cy="23850"/>
            </a:xfrm>
            <a:custGeom>
              <a:rect b="b" l="l" r="r" t="t"/>
              <a:pathLst>
                <a:path extrusionOk="0" h="954" w="978">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4"/>
            <p:cNvSpPr/>
            <p:nvPr/>
          </p:nvSpPr>
          <p:spPr>
            <a:xfrm>
              <a:off x="754650" y="2381250"/>
              <a:ext cx="75750" cy="14050"/>
            </a:xfrm>
            <a:custGeom>
              <a:rect b="b" l="l" r="r" t="t"/>
              <a:pathLst>
                <a:path extrusionOk="0" h="562" w="303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4"/>
            <p:cNvSpPr/>
            <p:nvPr/>
          </p:nvSpPr>
          <p:spPr>
            <a:xfrm>
              <a:off x="765025" y="2453900"/>
              <a:ext cx="31175" cy="31150"/>
            </a:xfrm>
            <a:custGeom>
              <a:rect b="b" l="l" r="r" t="t"/>
              <a:pathLst>
                <a:path extrusionOk="0" h="1246" w="1247">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 name="Google Shape;880;p84"/>
          <p:cNvSpPr/>
          <p:nvPr/>
        </p:nvSpPr>
        <p:spPr>
          <a:xfrm>
            <a:off x="936309" y="2091681"/>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4"/>
          <p:cNvSpPr/>
          <p:nvPr/>
        </p:nvSpPr>
        <p:spPr>
          <a:xfrm>
            <a:off x="1499857" y="2091681"/>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4"/>
          <p:cNvSpPr/>
          <p:nvPr/>
        </p:nvSpPr>
        <p:spPr>
          <a:xfrm>
            <a:off x="2063406" y="2091681"/>
            <a:ext cx="319561" cy="319561"/>
          </a:xfrm>
          <a:custGeom>
            <a:rect b="b" l="l" r="r" t="t"/>
            <a:pathLst>
              <a:path extrusionOk="0" h="15290" w="1529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 name="Google Shape;883;p84"/>
          <p:cNvGrpSpPr/>
          <p:nvPr/>
        </p:nvGrpSpPr>
        <p:grpSpPr>
          <a:xfrm>
            <a:off x="2701378" y="2036492"/>
            <a:ext cx="170502" cy="425733"/>
            <a:chOff x="3386850" y="2264625"/>
            <a:chExt cx="203950" cy="509250"/>
          </a:xfrm>
        </p:grpSpPr>
        <p:sp>
          <p:nvSpPr>
            <p:cNvPr id="884" name="Google Shape;884;p84"/>
            <p:cNvSpPr/>
            <p:nvPr/>
          </p:nvSpPr>
          <p:spPr>
            <a:xfrm>
              <a:off x="3386850" y="2370850"/>
              <a:ext cx="203950" cy="403025"/>
            </a:xfrm>
            <a:custGeom>
              <a:rect b="b" l="l" r="r" t="t"/>
              <a:pathLst>
                <a:path extrusionOk="0" h="16121" w="8158">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4"/>
            <p:cNvSpPr/>
            <p:nvPr/>
          </p:nvSpPr>
          <p:spPr>
            <a:xfrm>
              <a:off x="3446075" y="2264625"/>
              <a:ext cx="85500" cy="94050"/>
            </a:xfrm>
            <a:custGeom>
              <a:rect b="b" l="l" r="r" t="t"/>
              <a:pathLst>
                <a:path extrusionOk="0" h="3762" w="342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84"/>
          <p:cNvGrpSpPr/>
          <p:nvPr/>
        </p:nvGrpSpPr>
        <p:grpSpPr>
          <a:xfrm>
            <a:off x="3843751" y="2090602"/>
            <a:ext cx="139863" cy="317513"/>
            <a:chOff x="4753325" y="2329350"/>
            <a:chExt cx="167300" cy="379800"/>
          </a:xfrm>
        </p:grpSpPr>
        <p:sp>
          <p:nvSpPr>
            <p:cNvPr id="887" name="Google Shape;887;p84"/>
            <p:cNvSpPr/>
            <p:nvPr/>
          </p:nvSpPr>
          <p:spPr>
            <a:xfrm>
              <a:off x="4753325" y="2424600"/>
              <a:ext cx="167300" cy="284550"/>
            </a:xfrm>
            <a:custGeom>
              <a:rect b="b" l="l" r="r" t="t"/>
              <a:pathLst>
                <a:path extrusionOk="0" h="11382" w="6692">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4"/>
            <p:cNvSpPr/>
            <p:nvPr/>
          </p:nvSpPr>
          <p:spPr>
            <a:xfrm>
              <a:off x="4798500" y="2329350"/>
              <a:ext cx="76950" cy="84275"/>
            </a:xfrm>
            <a:custGeom>
              <a:rect b="b" l="l" r="r" t="t"/>
              <a:pathLst>
                <a:path extrusionOk="0" h="3371" w="3078">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84"/>
          <p:cNvGrpSpPr/>
          <p:nvPr/>
        </p:nvGrpSpPr>
        <p:grpSpPr>
          <a:xfrm>
            <a:off x="3277654" y="2038519"/>
            <a:ext cx="145004" cy="421658"/>
            <a:chOff x="4076175" y="2267050"/>
            <a:chExt cx="173450" cy="504375"/>
          </a:xfrm>
        </p:grpSpPr>
        <p:sp>
          <p:nvSpPr>
            <p:cNvPr id="890" name="Google Shape;890;p84"/>
            <p:cNvSpPr/>
            <p:nvPr/>
          </p:nvSpPr>
          <p:spPr>
            <a:xfrm>
              <a:off x="4122600" y="2267050"/>
              <a:ext cx="80600" cy="91625"/>
            </a:xfrm>
            <a:custGeom>
              <a:rect b="b" l="l" r="r" t="t"/>
              <a:pathLst>
                <a:path extrusionOk="0" h="3665" w="3224">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4"/>
            <p:cNvSpPr/>
            <p:nvPr/>
          </p:nvSpPr>
          <p:spPr>
            <a:xfrm>
              <a:off x="4076175" y="2370250"/>
              <a:ext cx="173450" cy="401175"/>
            </a:xfrm>
            <a:custGeom>
              <a:rect b="b" l="l" r="r" t="t"/>
              <a:pathLst>
                <a:path extrusionOk="0" h="16047" w="6938">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 name="Google Shape;892;p84"/>
          <p:cNvSpPr/>
          <p:nvPr/>
        </p:nvSpPr>
        <p:spPr>
          <a:xfrm>
            <a:off x="4317599" y="2083007"/>
            <a:ext cx="319561" cy="336908"/>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84"/>
          <p:cNvGrpSpPr/>
          <p:nvPr/>
        </p:nvGrpSpPr>
        <p:grpSpPr>
          <a:xfrm>
            <a:off x="4865134" y="2089056"/>
            <a:ext cx="351204" cy="324661"/>
            <a:chOff x="5975075" y="2327500"/>
            <a:chExt cx="420100" cy="388350"/>
          </a:xfrm>
        </p:grpSpPr>
        <p:sp>
          <p:nvSpPr>
            <p:cNvPr id="894" name="Google Shape;894;p84"/>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4"/>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84"/>
          <p:cNvGrpSpPr/>
          <p:nvPr/>
        </p:nvGrpSpPr>
        <p:grpSpPr>
          <a:xfrm>
            <a:off x="5496544" y="2079358"/>
            <a:ext cx="215437" cy="351204"/>
            <a:chOff x="6730350" y="2315900"/>
            <a:chExt cx="257700" cy="420100"/>
          </a:xfrm>
        </p:grpSpPr>
        <p:sp>
          <p:nvSpPr>
            <p:cNvPr id="897" name="Google Shape;897;p84"/>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4"/>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4"/>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4"/>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4"/>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84"/>
          <p:cNvGrpSpPr/>
          <p:nvPr/>
        </p:nvGrpSpPr>
        <p:grpSpPr>
          <a:xfrm>
            <a:off x="477889" y="2615840"/>
            <a:ext cx="109265" cy="398166"/>
            <a:chOff x="727175" y="2957625"/>
            <a:chExt cx="130700" cy="476275"/>
          </a:xfrm>
        </p:grpSpPr>
        <p:sp>
          <p:nvSpPr>
            <p:cNvPr id="903" name="Google Shape;903;p84"/>
            <p:cNvSpPr/>
            <p:nvPr/>
          </p:nvSpPr>
          <p:spPr>
            <a:xfrm>
              <a:off x="727175" y="2957625"/>
              <a:ext cx="130700" cy="476275"/>
            </a:xfrm>
            <a:custGeom>
              <a:rect b="b" l="l" r="r" t="t"/>
              <a:pathLst>
                <a:path extrusionOk="0" h="19051" w="5228">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4"/>
            <p:cNvSpPr/>
            <p:nvPr/>
          </p:nvSpPr>
          <p:spPr>
            <a:xfrm>
              <a:off x="751600" y="3090125"/>
              <a:ext cx="81850" cy="319350"/>
            </a:xfrm>
            <a:custGeom>
              <a:rect b="b" l="l" r="r" t="t"/>
              <a:pathLst>
                <a:path extrusionOk="0" h="12774" w="3274">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5" name="Google Shape;905;p84"/>
          <p:cNvSpPr/>
          <p:nvPr/>
        </p:nvSpPr>
        <p:spPr>
          <a:xfrm>
            <a:off x="1492208" y="2600114"/>
            <a:ext cx="334860" cy="429809"/>
          </a:xfrm>
          <a:custGeom>
            <a:rect b="b" l="l" r="r" t="t"/>
            <a:pathLst>
              <a:path extrusionOk="0" h="20565" w="16022">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4"/>
          <p:cNvSpPr/>
          <p:nvPr/>
        </p:nvSpPr>
        <p:spPr>
          <a:xfrm>
            <a:off x="972049" y="2600114"/>
            <a:ext cx="248083" cy="429809"/>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7" name="Google Shape;907;p84"/>
          <p:cNvGrpSpPr/>
          <p:nvPr/>
        </p:nvGrpSpPr>
        <p:grpSpPr>
          <a:xfrm>
            <a:off x="2029631" y="2628589"/>
            <a:ext cx="386943" cy="372647"/>
            <a:chOff x="2583325" y="2972875"/>
            <a:chExt cx="462850" cy="445750"/>
          </a:xfrm>
        </p:grpSpPr>
        <p:sp>
          <p:nvSpPr>
            <p:cNvPr id="908" name="Google Shape;908;p84"/>
            <p:cNvSpPr/>
            <p:nvPr/>
          </p:nvSpPr>
          <p:spPr>
            <a:xfrm>
              <a:off x="2701775" y="3323350"/>
              <a:ext cx="225950" cy="95275"/>
            </a:xfrm>
            <a:custGeom>
              <a:rect b="b" l="l" r="r" t="t"/>
              <a:pathLst>
                <a:path extrusionOk="0" h="3811" w="9038">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4"/>
            <p:cNvSpPr/>
            <p:nvPr/>
          </p:nvSpPr>
          <p:spPr>
            <a:xfrm>
              <a:off x="2583325" y="2972875"/>
              <a:ext cx="462850" cy="337075"/>
            </a:xfrm>
            <a:custGeom>
              <a:rect b="b" l="l" r="r" t="t"/>
              <a:pathLst>
                <a:path extrusionOk="0" h="13483" w="18514">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84"/>
          <p:cNvGrpSpPr/>
          <p:nvPr/>
        </p:nvGrpSpPr>
        <p:grpSpPr>
          <a:xfrm>
            <a:off x="2579886" y="2684246"/>
            <a:ext cx="413486" cy="261355"/>
            <a:chOff x="3241525" y="3039450"/>
            <a:chExt cx="494600" cy="312625"/>
          </a:xfrm>
        </p:grpSpPr>
        <p:sp>
          <p:nvSpPr>
            <p:cNvPr id="911" name="Google Shape;911;p84"/>
            <p:cNvSpPr/>
            <p:nvPr/>
          </p:nvSpPr>
          <p:spPr>
            <a:xfrm>
              <a:off x="3241525" y="3039450"/>
              <a:ext cx="494600" cy="312625"/>
            </a:xfrm>
            <a:custGeom>
              <a:rect b="b" l="l" r="r" t="t"/>
              <a:pathLst>
                <a:path extrusionOk="0" h="12505" w="19784">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4"/>
            <p:cNvSpPr/>
            <p:nvPr/>
          </p:nvSpPr>
          <p:spPr>
            <a:xfrm>
              <a:off x="3384400" y="3091350"/>
              <a:ext cx="208850" cy="208825"/>
            </a:xfrm>
            <a:custGeom>
              <a:rect b="b" l="l" r="r" t="t"/>
              <a:pathLst>
                <a:path extrusionOk="0" h="8353" w="8354">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3" name="Google Shape;913;p84"/>
          <p:cNvSpPr/>
          <p:nvPr/>
        </p:nvSpPr>
        <p:spPr>
          <a:xfrm>
            <a:off x="3736180" y="2637380"/>
            <a:ext cx="355300" cy="355279"/>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 name="Google Shape;914;p84"/>
          <p:cNvGrpSpPr/>
          <p:nvPr/>
        </p:nvGrpSpPr>
        <p:grpSpPr>
          <a:xfrm>
            <a:off x="4263318" y="2656679"/>
            <a:ext cx="427781" cy="316489"/>
            <a:chOff x="5255200" y="3006475"/>
            <a:chExt cx="511700" cy="378575"/>
          </a:xfrm>
        </p:grpSpPr>
        <p:sp>
          <p:nvSpPr>
            <p:cNvPr id="915" name="Google Shape;915;p84"/>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84"/>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84"/>
          <p:cNvGrpSpPr/>
          <p:nvPr/>
        </p:nvGrpSpPr>
        <p:grpSpPr>
          <a:xfrm>
            <a:off x="3177104" y="2638308"/>
            <a:ext cx="346104" cy="353231"/>
            <a:chOff x="3955900" y="2984500"/>
            <a:chExt cx="414000" cy="422525"/>
          </a:xfrm>
        </p:grpSpPr>
        <p:sp>
          <p:nvSpPr>
            <p:cNvPr id="918" name="Google Shape;918;p84"/>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4"/>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4"/>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 name="Google Shape;921;p84"/>
          <p:cNvSpPr/>
          <p:nvPr/>
        </p:nvSpPr>
        <p:spPr>
          <a:xfrm>
            <a:off x="341117" y="3226449"/>
            <a:ext cx="386922" cy="304241"/>
          </a:xfrm>
          <a:custGeom>
            <a:rect b="b" l="l" r="r" t="t"/>
            <a:pathLst>
              <a:path extrusionOk="0" h="14557" w="18513">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4"/>
          <p:cNvSpPr/>
          <p:nvPr/>
        </p:nvSpPr>
        <p:spPr>
          <a:xfrm>
            <a:off x="4906165" y="2621036"/>
            <a:ext cx="269526" cy="387967"/>
          </a:xfrm>
          <a:custGeom>
            <a:rect b="b" l="l" r="r" t="t"/>
            <a:pathLst>
              <a:path extrusionOk="0" h="18563" w="12896">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 name="Google Shape;923;p84"/>
          <p:cNvGrpSpPr/>
          <p:nvPr/>
        </p:nvGrpSpPr>
        <p:grpSpPr>
          <a:xfrm>
            <a:off x="5472049" y="2633187"/>
            <a:ext cx="264427" cy="375719"/>
            <a:chOff x="6701050" y="2978375"/>
            <a:chExt cx="316300" cy="449425"/>
          </a:xfrm>
        </p:grpSpPr>
        <p:sp>
          <p:nvSpPr>
            <p:cNvPr id="924" name="Google Shape;924;p84"/>
            <p:cNvSpPr/>
            <p:nvPr/>
          </p:nvSpPr>
          <p:spPr>
            <a:xfrm>
              <a:off x="6701050" y="2978375"/>
              <a:ext cx="316300" cy="78175"/>
            </a:xfrm>
            <a:custGeom>
              <a:rect b="b" l="l" r="r" t="t"/>
              <a:pathLst>
                <a:path extrusionOk="0" h="3127" w="12652">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4"/>
            <p:cNvSpPr/>
            <p:nvPr/>
          </p:nvSpPr>
          <p:spPr>
            <a:xfrm>
              <a:off x="6713875" y="3068750"/>
              <a:ext cx="290650" cy="359050"/>
            </a:xfrm>
            <a:custGeom>
              <a:rect b="b" l="l" r="r" t="t"/>
              <a:pathLst>
                <a:path extrusionOk="0" h="14362" w="11626">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84"/>
          <p:cNvGrpSpPr/>
          <p:nvPr/>
        </p:nvGrpSpPr>
        <p:grpSpPr>
          <a:xfrm>
            <a:off x="907677" y="3251848"/>
            <a:ext cx="376743" cy="253204"/>
            <a:chOff x="1241275" y="3718400"/>
            <a:chExt cx="450650" cy="302875"/>
          </a:xfrm>
        </p:grpSpPr>
        <p:sp>
          <p:nvSpPr>
            <p:cNvPr id="927" name="Google Shape;927;p84"/>
            <p:cNvSpPr/>
            <p:nvPr/>
          </p:nvSpPr>
          <p:spPr>
            <a:xfrm>
              <a:off x="1241275" y="3718400"/>
              <a:ext cx="450650" cy="302875"/>
            </a:xfrm>
            <a:custGeom>
              <a:rect b="b" l="l" r="r" t="t"/>
              <a:pathLst>
                <a:path extrusionOk="0" h="12115" w="18026">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4"/>
            <p:cNvSpPr/>
            <p:nvPr/>
          </p:nvSpPr>
          <p:spPr>
            <a:xfrm>
              <a:off x="1293175" y="3895475"/>
              <a:ext cx="174050" cy="12225"/>
            </a:xfrm>
            <a:custGeom>
              <a:rect b="b" l="l" r="r" t="t"/>
              <a:pathLst>
                <a:path extrusionOk="0" h="489" w="6962">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4"/>
            <p:cNvSpPr/>
            <p:nvPr/>
          </p:nvSpPr>
          <p:spPr>
            <a:xfrm>
              <a:off x="1293175" y="3935775"/>
              <a:ext cx="122750" cy="12225"/>
            </a:xfrm>
            <a:custGeom>
              <a:rect b="b" l="l" r="r" t="t"/>
              <a:pathLst>
                <a:path extrusionOk="0" h="489" w="491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4"/>
            <p:cNvSpPr/>
            <p:nvPr/>
          </p:nvSpPr>
          <p:spPr>
            <a:xfrm>
              <a:off x="1570375" y="3901575"/>
              <a:ext cx="62300" cy="40325"/>
            </a:xfrm>
            <a:custGeom>
              <a:rect b="b" l="l" r="r" t="t"/>
              <a:pathLst>
                <a:path extrusionOk="0" h="1613" w="2492">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84"/>
          <p:cNvGrpSpPr/>
          <p:nvPr/>
        </p:nvGrpSpPr>
        <p:grpSpPr>
          <a:xfrm>
            <a:off x="1476324" y="3232453"/>
            <a:ext cx="366502" cy="292496"/>
            <a:chOff x="1921475" y="3695200"/>
            <a:chExt cx="438400" cy="349875"/>
          </a:xfrm>
        </p:grpSpPr>
        <p:sp>
          <p:nvSpPr>
            <p:cNvPr id="932" name="Google Shape;932;p84"/>
            <p:cNvSpPr/>
            <p:nvPr/>
          </p:nvSpPr>
          <p:spPr>
            <a:xfrm>
              <a:off x="2246900" y="3992550"/>
              <a:ext cx="52525" cy="52525"/>
            </a:xfrm>
            <a:custGeom>
              <a:rect b="b" l="l" r="r" t="t"/>
              <a:pathLst>
                <a:path extrusionOk="0" h="2101" w="2101">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4"/>
            <p:cNvSpPr/>
            <p:nvPr/>
          </p:nvSpPr>
          <p:spPr>
            <a:xfrm>
              <a:off x="2033800" y="3992550"/>
              <a:ext cx="52550" cy="52525"/>
            </a:xfrm>
            <a:custGeom>
              <a:rect b="b" l="l" r="r" t="t"/>
              <a:pathLst>
                <a:path extrusionOk="0" h="2101" w="2102">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84"/>
            <p:cNvSpPr/>
            <p:nvPr/>
          </p:nvSpPr>
          <p:spPr>
            <a:xfrm>
              <a:off x="1921475" y="3695200"/>
              <a:ext cx="438400" cy="297975"/>
            </a:xfrm>
            <a:custGeom>
              <a:rect b="b" l="l" r="r" t="t"/>
              <a:pathLst>
                <a:path extrusionOk="0" h="11919" w="17536">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84"/>
          <p:cNvGrpSpPr/>
          <p:nvPr/>
        </p:nvGrpSpPr>
        <p:grpSpPr>
          <a:xfrm>
            <a:off x="2043425" y="3227855"/>
            <a:ext cx="359355" cy="301190"/>
            <a:chOff x="2599825" y="3689700"/>
            <a:chExt cx="429850" cy="360275"/>
          </a:xfrm>
        </p:grpSpPr>
        <p:sp>
          <p:nvSpPr>
            <p:cNvPr id="936" name="Google Shape;936;p84"/>
            <p:cNvSpPr/>
            <p:nvPr/>
          </p:nvSpPr>
          <p:spPr>
            <a:xfrm>
              <a:off x="2599825" y="3689700"/>
              <a:ext cx="429850" cy="169150"/>
            </a:xfrm>
            <a:custGeom>
              <a:rect b="b" l="l" r="r" t="t"/>
              <a:pathLst>
                <a:path extrusionOk="0" h="6766" w="17194">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4"/>
            <p:cNvSpPr/>
            <p:nvPr/>
          </p:nvSpPr>
          <p:spPr>
            <a:xfrm>
              <a:off x="2599825" y="3861275"/>
              <a:ext cx="429850" cy="188700"/>
            </a:xfrm>
            <a:custGeom>
              <a:rect b="b" l="l" r="r" t="t"/>
              <a:pathLst>
                <a:path extrusionOk="0" h="7548" w="17194">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84"/>
          <p:cNvGrpSpPr/>
          <p:nvPr/>
        </p:nvGrpSpPr>
        <p:grpSpPr>
          <a:xfrm>
            <a:off x="2624299" y="3196714"/>
            <a:ext cx="324661" cy="338956"/>
            <a:chOff x="3294650" y="3652450"/>
            <a:chExt cx="388350" cy="405450"/>
          </a:xfrm>
        </p:grpSpPr>
        <p:sp>
          <p:nvSpPr>
            <p:cNvPr id="939" name="Google Shape;939;p84"/>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4"/>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4"/>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84"/>
          <p:cNvGrpSpPr/>
          <p:nvPr/>
        </p:nvGrpSpPr>
        <p:grpSpPr>
          <a:xfrm>
            <a:off x="3160781" y="3239601"/>
            <a:ext cx="378750" cy="277698"/>
            <a:chOff x="3936375" y="3703750"/>
            <a:chExt cx="453050" cy="332175"/>
          </a:xfrm>
        </p:grpSpPr>
        <p:sp>
          <p:nvSpPr>
            <p:cNvPr id="943" name="Google Shape;943;p84"/>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4"/>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4"/>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4"/>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4"/>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84"/>
          <p:cNvGrpSpPr/>
          <p:nvPr/>
        </p:nvGrpSpPr>
        <p:grpSpPr>
          <a:xfrm>
            <a:off x="3724307" y="3239601"/>
            <a:ext cx="378750" cy="277698"/>
            <a:chOff x="4610450" y="3703750"/>
            <a:chExt cx="453050" cy="332175"/>
          </a:xfrm>
        </p:grpSpPr>
        <p:sp>
          <p:nvSpPr>
            <p:cNvPr id="949" name="Google Shape;949;p84"/>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4"/>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84"/>
          <p:cNvGrpSpPr/>
          <p:nvPr/>
        </p:nvGrpSpPr>
        <p:grpSpPr>
          <a:xfrm>
            <a:off x="4301106" y="3211532"/>
            <a:ext cx="352207" cy="333836"/>
            <a:chOff x="5300400" y="3670175"/>
            <a:chExt cx="421300" cy="399325"/>
          </a:xfrm>
        </p:grpSpPr>
        <p:sp>
          <p:nvSpPr>
            <p:cNvPr id="952" name="Google Shape;952;p84"/>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4"/>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4"/>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4"/>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4"/>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7" name="Google Shape;957;p84"/>
          <p:cNvSpPr/>
          <p:nvPr/>
        </p:nvSpPr>
        <p:spPr>
          <a:xfrm>
            <a:off x="4844905" y="3182557"/>
            <a:ext cx="392042" cy="392021"/>
          </a:xfrm>
          <a:custGeom>
            <a:rect b="b" l="l" r="r" t="t"/>
            <a:pathLst>
              <a:path extrusionOk="0" h="18757" w="18758">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8" name="Google Shape;958;p84"/>
          <p:cNvGrpSpPr/>
          <p:nvPr/>
        </p:nvGrpSpPr>
        <p:grpSpPr>
          <a:xfrm>
            <a:off x="5433259" y="3207435"/>
            <a:ext cx="342008" cy="342029"/>
            <a:chOff x="6654650" y="3665275"/>
            <a:chExt cx="409100" cy="409125"/>
          </a:xfrm>
        </p:grpSpPr>
        <p:sp>
          <p:nvSpPr>
            <p:cNvPr id="959" name="Google Shape;959;p84"/>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4"/>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84"/>
          <p:cNvGrpSpPr/>
          <p:nvPr/>
        </p:nvGrpSpPr>
        <p:grpSpPr>
          <a:xfrm>
            <a:off x="347223" y="3756667"/>
            <a:ext cx="370599" cy="370620"/>
            <a:chOff x="570875" y="4322250"/>
            <a:chExt cx="443300" cy="443325"/>
          </a:xfrm>
        </p:grpSpPr>
        <p:sp>
          <p:nvSpPr>
            <p:cNvPr id="962" name="Google Shape;962;p84"/>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4"/>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4"/>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4"/>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6" name="Google Shape;966;p84"/>
          <p:cNvSpPr/>
          <p:nvPr/>
        </p:nvSpPr>
        <p:spPr>
          <a:xfrm>
            <a:off x="895469" y="3828789"/>
            <a:ext cx="401238" cy="22666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 name="Google Shape;967;p84"/>
          <p:cNvGrpSpPr/>
          <p:nvPr/>
        </p:nvGrpSpPr>
        <p:grpSpPr>
          <a:xfrm>
            <a:off x="1524812" y="3729120"/>
            <a:ext cx="269526" cy="425712"/>
            <a:chOff x="1979475" y="4289300"/>
            <a:chExt cx="322400" cy="509225"/>
          </a:xfrm>
        </p:grpSpPr>
        <p:sp>
          <p:nvSpPr>
            <p:cNvPr id="968" name="Google Shape;968;p84"/>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4"/>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4"/>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84"/>
          <p:cNvGrpSpPr/>
          <p:nvPr/>
        </p:nvGrpSpPr>
        <p:grpSpPr>
          <a:xfrm>
            <a:off x="2064346" y="3734722"/>
            <a:ext cx="318014" cy="414510"/>
            <a:chOff x="2624850" y="4296000"/>
            <a:chExt cx="380400" cy="495825"/>
          </a:xfrm>
        </p:grpSpPr>
        <p:sp>
          <p:nvSpPr>
            <p:cNvPr id="972" name="Google Shape;972;p84"/>
            <p:cNvSpPr/>
            <p:nvPr/>
          </p:nvSpPr>
          <p:spPr>
            <a:xfrm>
              <a:off x="2845875" y="4296000"/>
              <a:ext cx="126425" cy="125800"/>
            </a:xfrm>
            <a:custGeom>
              <a:rect b="b" l="l" r="r" t="t"/>
              <a:pathLst>
                <a:path extrusionOk="0" h="5032" w="5057">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4"/>
            <p:cNvSpPr/>
            <p:nvPr/>
          </p:nvSpPr>
          <p:spPr>
            <a:xfrm>
              <a:off x="2635850" y="4316150"/>
              <a:ext cx="369400" cy="475675"/>
            </a:xfrm>
            <a:custGeom>
              <a:rect b="b" l="l" r="r" t="t"/>
              <a:pathLst>
                <a:path extrusionOk="0" h="19027" w="14776">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4"/>
            <p:cNvSpPr/>
            <p:nvPr/>
          </p:nvSpPr>
          <p:spPr>
            <a:xfrm>
              <a:off x="2624850" y="4357675"/>
              <a:ext cx="171600" cy="171600"/>
            </a:xfrm>
            <a:custGeom>
              <a:rect b="b" l="l" r="r" t="t"/>
              <a:pathLst>
                <a:path extrusionOk="0" h="6864" w="6864">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 name="Google Shape;975;p84"/>
          <p:cNvSpPr/>
          <p:nvPr/>
        </p:nvSpPr>
        <p:spPr>
          <a:xfrm>
            <a:off x="3180303" y="3772127"/>
            <a:ext cx="339959" cy="33998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84"/>
          <p:cNvSpPr/>
          <p:nvPr/>
        </p:nvSpPr>
        <p:spPr>
          <a:xfrm>
            <a:off x="2616754" y="3793571"/>
            <a:ext cx="339959" cy="297094"/>
          </a:xfrm>
          <a:custGeom>
            <a:rect b="b" l="l" r="r" t="t"/>
            <a:pathLst>
              <a:path extrusionOk="0" h="14215" w="16266">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4"/>
          <p:cNvSpPr/>
          <p:nvPr/>
        </p:nvSpPr>
        <p:spPr>
          <a:xfrm>
            <a:off x="3742304" y="3770601"/>
            <a:ext cx="343053" cy="343032"/>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8" name="Google Shape;978;p84"/>
          <p:cNvGrpSpPr/>
          <p:nvPr/>
        </p:nvGrpSpPr>
        <p:grpSpPr>
          <a:xfrm>
            <a:off x="4280686" y="3775560"/>
            <a:ext cx="393045" cy="332833"/>
            <a:chOff x="5275975" y="4344850"/>
            <a:chExt cx="470150" cy="398125"/>
          </a:xfrm>
        </p:grpSpPr>
        <p:sp>
          <p:nvSpPr>
            <p:cNvPr id="979" name="Google Shape;979;p84"/>
            <p:cNvSpPr/>
            <p:nvPr/>
          </p:nvSpPr>
          <p:spPr>
            <a:xfrm>
              <a:off x="5661250" y="4690450"/>
              <a:ext cx="65950" cy="52525"/>
            </a:xfrm>
            <a:custGeom>
              <a:rect b="b" l="l" r="r" t="t"/>
              <a:pathLst>
                <a:path extrusionOk="0" h="2101" w="2638">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4"/>
            <p:cNvSpPr/>
            <p:nvPr/>
          </p:nvSpPr>
          <p:spPr>
            <a:xfrm>
              <a:off x="5294900" y="4690450"/>
              <a:ext cx="65950" cy="52525"/>
            </a:xfrm>
            <a:custGeom>
              <a:rect b="b" l="l" r="r" t="t"/>
              <a:pathLst>
                <a:path extrusionOk="0" h="2101" w="2638">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4"/>
            <p:cNvSpPr/>
            <p:nvPr/>
          </p:nvSpPr>
          <p:spPr>
            <a:xfrm>
              <a:off x="5275975" y="4344850"/>
              <a:ext cx="470150" cy="334025"/>
            </a:xfrm>
            <a:custGeom>
              <a:rect b="b" l="l" r="r" t="t"/>
              <a:pathLst>
                <a:path extrusionOk="0" h="13361" w="18806">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 name="Google Shape;982;p84"/>
          <p:cNvSpPr/>
          <p:nvPr/>
        </p:nvSpPr>
        <p:spPr>
          <a:xfrm>
            <a:off x="4864301" y="3765502"/>
            <a:ext cx="353252" cy="353231"/>
          </a:xfrm>
          <a:custGeom>
            <a:rect b="b" l="l" r="r" t="t"/>
            <a:pathLst>
              <a:path extrusionOk="0" h="16901" w="16902">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3" name="Google Shape;983;p84"/>
          <p:cNvGrpSpPr/>
          <p:nvPr/>
        </p:nvGrpSpPr>
        <p:grpSpPr>
          <a:xfrm>
            <a:off x="5423039" y="3748516"/>
            <a:ext cx="362448" cy="386922"/>
            <a:chOff x="6642425" y="4312500"/>
            <a:chExt cx="433550" cy="462825"/>
          </a:xfrm>
        </p:grpSpPr>
        <p:sp>
          <p:nvSpPr>
            <p:cNvPr id="984" name="Google Shape;984;p84"/>
            <p:cNvSpPr/>
            <p:nvPr/>
          </p:nvSpPr>
          <p:spPr>
            <a:xfrm>
              <a:off x="6642425" y="4687375"/>
              <a:ext cx="433550" cy="39125"/>
            </a:xfrm>
            <a:custGeom>
              <a:rect b="b" l="l" r="r" t="t"/>
              <a:pathLst>
                <a:path extrusionOk="0" h="1565" w="17342">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4"/>
            <p:cNvSpPr/>
            <p:nvPr/>
          </p:nvSpPr>
          <p:spPr>
            <a:xfrm>
              <a:off x="6642425" y="4736225"/>
              <a:ext cx="433550" cy="39100"/>
            </a:xfrm>
            <a:custGeom>
              <a:rect b="b" l="l" r="r" t="t"/>
              <a:pathLst>
                <a:path extrusionOk="0" h="1564" w="17342">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4"/>
            <p:cNvSpPr/>
            <p:nvPr/>
          </p:nvSpPr>
          <p:spPr>
            <a:xfrm>
              <a:off x="6684575" y="4312500"/>
              <a:ext cx="349875" cy="377350"/>
            </a:xfrm>
            <a:custGeom>
              <a:rect b="b" l="l" r="r" t="t"/>
              <a:pathLst>
                <a:path extrusionOk="0" h="15094" w="13995">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 name="Google Shape;987;p84"/>
          <p:cNvSpPr/>
          <p:nvPr/>
        </p:nvSpPr>
        <p:spPr>
          <a:xfrm>
            <a:off x="299775" y="4368343"/>
            <a:ext cx="465527" cy="274647"/>
          </a:xfrm>
          <a:custGeom>
            <a:rect b="b" l="l" r="r" t="t"/>
            <a:pathLst>
              <a:path extrusionOk="0" h="13141" w="22274">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8" name="Google Shape;988;p84"/>
          <p:cNvGrpSpPr/>
          <p:nvPr/>
        </p:nvGrpSpPr>
        <p:grpSpPr>
          <a:xfrm>
            <a:off x="910227" y="4322764"/>
            <a:ext cx="371623" cy="365499"/>
            <a:chOff x="1244325" y="4999400"/>
            <a:chExt cx="444525" cy="437200"/>
          </a:xfrm>
        </p:grpSpPr>
        <p:sp>
          <p:nvSpPr>
            <p:cNvPr id="989" name="Google Shape;989;p84"/>
            <p:cNvSpPr/>
            <p:nvPr/>
          </p:nvSpPr>
          <p:spPr>
            <a:xfrm>
              <a:off x="1244325" y="5161200"/>
              <a:ext cx="374925" cy="222275"/>
            </a:xfrm>
            <a:custGeom>
              <a:rect b="b" l="l" r="r" t="t"/>
              <a:pathLst>
                <a:path extrusionOk="0" h="8891" w="14997">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84"/>
            <p:cNvSpPr/>
            <p:nvPr/>
          </p:nvSpPr>
          <p:spPr>
            <a:xfrm>
              <a:off x="1244325" y="5397500"/>
              <a:ext cx="444525" cy="39100"/>
            </a:xfrm>
            <a:custGeom>
              <a:rect b="b" l="l" r="r" t="t"/>
              <a:pathLst>
                <a:path extrusionOk="0" h="1564" w="17781">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4"/>
            <p:cNvSpPr/>
            <p:nvPr/>
          </p:nvSpPr>
          <p:spPr>
            <a:xfrm>
              <a:off x="1451925" y="4999400"/>
              <a:ext cx="31175" cy="129450"/>
            </a:xfrm>
            <a:custGeom>
              <a:rect b="b" l="l" r="r" t="t"/>
              <a:pathLst>
                <a:path extrusionOk="0" h="5178" w="1247">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84"/>
            <p:cNvSpPr/>
            <p:nvPr/>
          </p:nvSpPr>
          <p:spPr>
            <a:xfrm>
              <a:off x="1407975" y="4999400"/>
              <a:ext cx="31150" cy="129450"/>
            </a:xfrm>
            <a:custGeom>
              <a:rect b="b" l="l" r="r" t="t"/>
              <a:pathLst>
                <a:path extrusionOk="0" h="5178" w="1246">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84"/>
            <p:cNvSpPr/>
            <p:nvPr/>
          </p:nvSpPr>
          <p:spPr>
            <a:xfrm>
              <a:off x="1495900" y="4999400"/>
              <a:ext cx="30550" cy="129450"/>
            </a:xfrm>
            <a:custGeom>
              <a:rect b="b" l="l" r="r" t="t"/>
              <a:pathLst>
                <a:path extrusionOk="0" h="5178" w="1222">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84"/>
          <p:cNvGrpSpPr/>
          <p:nvPr/>
        </p:nvGrpSpPr>
        <p:grpSpPr>
          <a:xfrm>
            <a:off x="1506943" y="4311018"/>
            <a:ext cx="305265" cy="388970"/>
            <a:chOff x="1958100" y="4985350"/>
            <a:chExt cx="365150" cy="465275"/>
          </a:xfrm>
        </p:grpSpPr>
        <p:sp>
          <p:nvSpPr>
            <p:cNvPr id="995" name="Google Shape;995;p84"/>
            <p:cNvSpPr/>
            <p:nvPr/>
          </p:nvSpPr>
          <p:spPr>
            <a:xfrm>
              <a:off x="1958100" y="4985350"/>
              <a:ext cx="365150" cy="465275"/>
            </a:xfrm>
            <a:custGeom>
              <a:rect b="b" l="l" r="r" t="t"/>
              <a:pathLst>
                <a:path extrusionOk="0" h="18611" w="14606">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84"/>
            <p:cNvSpPr/>
            <p:nvPr/>
          </p:nvSpPr>
          <p:spPr>
            <a:xfrm>
              <a:off x="1977625" y="5237525"/>
              <a:ext cx="113600" cy="213100"/>
            </a:xfrm>
            <a:custGeom>
              <a:rect b="b" l="l" r="r" t="t"/>
              <a:pathLst>
                <a:path extrusionOk="0" h="8524" w="4544">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84"/>
            <p:cNvSpPr/>
            <p:nvPr/>
          </p:nvSpPr>
          <p:spPr>
            <a:xfrm>
              <a:off x="2190125" y="5237525"/>
              <a:ext cx="113575" cy="213100"/>
            </a:xfrm>
            <a:custGeom>
              <a:rect b="b" l="l" r="r" t="t"/>
              <a:pathLst>
                <a:path extrusionOk="0" h="8524" w="4543">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84"/>
          <p:cNvGrpSpPr/>
          <p:nvPr/>
        </p:nvGrpSpPr>
        <p:grpSpPr>
          <a:xfrm>
            <a:off x="2048002" y="4325815"/>
            <a:ext cx="350200" cy="359877"/>
            <a:chOff x="2605300" y="5003050"/>
            <a:chExt cx="418900" cy="430475"/>
          </a:xfrm>
        </p:grpSpPr>
        <p:sp>
          <p:nvSpPr>
            <p:cNvPr id="999" name="Google Shape;999;p84"/>
            <p:cNvSpPr/>
            <p:nvPr/>
          </p:nvSpPr>
          <p:spPr>
            <a:xfrm>
              <a:off x="2820225" y="5222250"/>
              <a:ext cx="202750" cy="211275"/>
            </a:xfrm>
            <a:custGeom>
              <a:rect b="b" l="l" r="r" t="t"/>
              <a:pathLst>
                <a:path extrusionOk="0" h="8451" w="811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4"/>
            <p:cNvSpPr/>
            <p:nvPr/>
          </p:nvSpPr>
          <p:spPr>
            <a:xfrm>
              <a:off x="2606525" y="5003050"/>
              <a:ext cx="203975" cy="208225"/>
            </a:xfrm>
            <a:custGeom>
              <a:rect b="b" l="l" r="r" t="t"/>
              <a:pathLst>
                <a:path extrusionOk="0" h="8329" w="8159">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4"/>
            <p:cNvSpPr/>
            <p:nvPr/>
          </p:nvSpPr>
          <p:spPr>
            <a:xfrm>
              <a:off x="2605300" y="5008550"/>
              <a:ext cx="418900" cy="418875"/>
            </a:xfrm>
            <a:custGeom>
              <a:rect b="b" l="l" r="r" t="t"/>
              <a:pathLst>
                <a:path extrusionOk="0" h="16755" w="16756">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 name="Google Shape;1002;p84"/>
          <p:cNvGrpSpPr/>
          <p:nvPr/>
        </p:nvGrpSpPr>
        <p:grpSpPr>
          <a:xfrm>
            <a:off x="2577336" y="4333486"/>
            <a:ext cx="418585" cy="344056"/>
            <a:chOff x="3238475" y="5012225"/>
            <a:chExt cx="500700" cy="411550"/>
          </a:xfrm>
        </p:grpSpPr>
        <p:sp>
          <p:nvSpPr>
            <p:cNvPr id="1003" name="Google Shape;1003;p84"/>
            <p:cNvSpPr/>
            <p:nvPr/>
          </p:nvSpPr>
          <p:spPr>
            <a:xfrm>
              <a:off x="3238475" y="5315050"/>
              <a:ext cx="500700" cy="108725"/>
            </a:xfrm>
            <a:custGeom>
              <a:rect b="b" l="l" r="r" t="t"/>
              <a:pathLst>
                <a:path extrusionOk="0" h="4349" w="20028">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84"/>
            <p:cNvSpPr/>
            <p:nvPr/>
          </p:nvSpPr>
          <p:spPr>
            <a:xfrm>
              <a:off x="3282450" y="5160575"/>
              <a:ext cx="412750" cy="140475"/>
            </a:xfrm>
            <a:custGeom>
              <a:rect b="b" l="l" r="r" t="t"/>
              <a:pathLst>
                <a:path extrusionOk="0" h="5619" w="1651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4"/>
            <p:cNvSpPr/>
            <p:nvPr/>
          </p:nvSpPr>
          <p:spPr>
            <a:xfrm>
              <a:off x="3473550" y="5012225"/>
              <a:ext cx="30550" cy="129450"/>
            </a:xfrm>
            <a:custGeom>
              <a:rect b="b" l="l" r="r" t="t"/>
              <a:pathLst>
                <a:path extrusionOk="0" h="5178" w="1222">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4"/>
            <p:cNvSpPr/>
            <p:nvPr/>
          </p:nvSpPr>
          <p:spPr>
            <a:xfrm>
              <a:off x="3429575" y="5012225"/>
              <a:ext cx="31175" cy="129450"/>
            </a:xfrm>
            <a:custGeom>
              <a:rect b="b" l="l" r="r" t="t"/>
              <a:pathLst>
                <a:path extrusionOk="0" h="5178" w="1247">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84"/>
            <p:cNvSpPr/>
            <p:nvPr/>
          </p:nvSpPr>
          <p:spPr>
            <a:xfrm>
              <a:off x="3516900" y="5012225"/>
              <a:ext cx="31175" cy="129450"/>
            </a:xfrm>
            <a:custGeom>
              <a:rect b="b" l="l" r="r" t="t"/>
              <a:pathLst>
                <a:path extrusionOk="0" h="5178" w="1247">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84"/>
          <p:cNvGrpSpPr/>
          <p:nvPr/>
        </p:nvGrpSpPr>
        <p:grpSpPr>
          <a:xfrm>
            <a:off x="3683970" y="4296723"/>
            <a:ext cx="459424" cy="417561"/>
            <a:chOff x="4562200" y="4968250"/>
            <a:chExt cx="549550" cy="499475"/>
          </a:xfrm>
        </p:grpSpPr>
        <p:sp>
          <p:nvSpPr>
            <p:cNvPr id="1009" name="Google Shape;1009;p84"/>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4"/>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4"/>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4"/>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4"/>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 name="Google Shape;1014;p84"/>
          <p:cNvGrpSpPr/>
          <p:nvPr/>
        </p:nvGrpSpPr>
        <p:grpSpPr>
          <a:xfrm>
            <a:off x="3190898" y="4320214"/>
            <a:ext cx="318516" cy="370076"/>
            <a:chOff x="3972400" y="4996350"/>
            <a:chExt cx="381000" cy="442675"/>
          </a:xfrm>
        </p:grpSpPr>
        <p:sp>
          <p:nvSpPr>
            <p:cNvPr id="1015" name="Google Shape;1015;p84"/>
            <p:cNvSpPr/>
            <p:nvPr/>
          </p:nvSpPr>
          <p:spPr>
            <a:xfrm>
              <a:off x="4157400" y="4996350"/>
              <a:ext cx="86725" cy="103200"/>
            </a:xfrm>
            <a:custGeom>
              <a:rect b="b" l="l" r="r" t="t"/>
              <a:pathLst>
                <a:path extrusionOk="0" h="4128" w="3469">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4"/>
            <p:cNvSpPr/>
            <p:nvPr/>
          </p:nvSpPr>
          <p:spPr>
            <a:xfrm>
              <a:off x="3972400" y="5048250"/>
              <a:ext cx="381000" cy="390775"/>
            </a:xfrm>
            <a:custGeom>
              <a:rect b="b" l="l" r="r" t="t"/>
              <a:pathLst>
                <a:path extrusionOk="0" h="15631" w="1524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84"/>
          <p:cNvGrpSpPr/>
          <p:nvPr/>
        </p:nvGrpSpPr>
        <p:grpSpPr>
          <a:xfrm>
            <a:off x="4251594" y="4289073"/>
            <a:ext cx="451252" cy="432860"/>
            <a:chOff x="5241175" y="4959100"/>
            <a:chExt cx="539775" cy="517775"/>
          </a:xfrm>
        </p:grpSpPr>
        <p:sp>
          <p:nvSpPr>
            <p:cNvPr id="1018" name="Google Shape;1018;p84"/>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4"/>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4"/>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4"/>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4"/>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4"/>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4" name="Google Shape;1024;p84"/>
          <p:cNvSpPr/>
          <p:nvPr/>
        </p:nvSpPr>
        <p:spPr>
          <a:xfrm>
            <a:off x="4842355" y="4395912"/>
            <a:ext cx="397142" cy="219513"/>
          </a:xfrm>
          <a:custGeom>
            <a:rect b="b" l="l" r="r" t="t"/>
            <a:pathLst>
              <a:path extrusionOk="0" h="10503" w="19002">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5" name="Google Shape;1025;p84"/>
          <p:cNvGrpSpPr/>
          <p:nvPr/>
        </p:nvGrpSpPr>
        <p:grpSpPr>
          <a:xfrm>
            <a:off x="5458778" y="4353382"/>
            <a:ext cx="289444" cy="332833"/>
            <a:chOff x="6685175" y="5036025"/>
            <a:chExt cx="346225" cy="398125"/>
          </a:xfrm>
        </p:grpSpPr>
        <p:sp>
          <p:nvSpPr>
            <p:cNvPr id="1026" name="Google Shape;1026;p84"/>
            <p:cNvSpPr/>
            <p:nvPr/>
          </p:nvSpPr>
          <p:spPr>
            <a:xfrm>
              <a:off x="6743800" y="5036025"/>
              <a:ext cx="105650" cy="147775"/>
            </a:xfrm>
            <a:custGeom>
              <a:rect b="b" l="l" r="r" t="t"/>
              <a:pathLst>
                <a:path extrusionOk="0" h="5911" w="4226">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4"/>
            <p:cNvSpPr/>
            <p:nvPr/>
          </p:nvSpPr>
          <p:spPr>
            <a:xfrm>
              <a:off x="6685175" y="5152025"/>
              <a:ext cx="84275" cy="117275"/>
            </a:xfrm>
            <a:custGeom>
              <a:rect b="b" l="l" r="r" t="t"/>
              <a:pathLst>
                <a:path extrusionOk="0" h="4691" w="3371">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4"/>
            <p:cNvSpPr/>
            <p:nvPr/>
          </p:nvSpPr>
          <p:spPr>
            <a:xfrm>
              <a:off x="6871400" y="5038475"/>
              <a:ext cx="105650" cy="145325"/>
            </a:xfrm>
            <a:custGeom>
              <a:rect b="b" l="l" r="r" t="t"/>
              <a:pathLst>
                <a:path extrusionOk="0" h="5813" w="4226">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84"/>
            <p:cNvSpPr/>
            <p:nvPr/>
          </p:nvSpPr>
          <p:spPr>
            <a:xfrm>
              <a:off x="6944050" y="5155700"/>
              <a:ext cx="87350" cy="116025"/>
            </a:xfrm>
            <a:custGeom>
              <a:rect b="b" l="l" r="r" t="t"/>
              <a:pathLst>
                <a:path extrusionOk="0" h="4641" w="3494">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4"/>
            <p:cNvSpPr/>
            <p:nvPr/>
          </p:nvSpPr>
          <p:spPr>
            <a:xfrm>
              <a:off x="6727300" y="5185625"/>
              <a:ext cx="263800" cy="248525"/>
            </a:xfrm>
            <a:custGeom>
              <a:rect b="b" l="l" r="r" t="t"/>
              <a:pathLst>
                <a:path extrusionOk="0" h="9941" w="10552">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84"/>
          <p:cNvGrpSpPr/>
          <p:nvPr/>
        </p:nvGrpSpPr>
        <p:grpSpPr>
          <a:xfrm>
            <a:off x="6268253" y="2106199"/>
            <a:ext cx="432570" cy="421334"/>
            <a:chOff x="5926225" y="921350"/>
            <a:chExt cx="517800" cy="504350"/>
          </a:xfrm>
        </p:grpSpPr>
        <p:sp>
          <p:nvSpPr>
            <p:cNvPr id="1032" name="Google Shape;1032;p84"/>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sp>
          <p:nvSpPr>
            <p:cNvPr id="1033" name="Google Shape;1033;p84"/>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grpSp>
      <p:sp>
        <p:nvSpPr>
          <p:cNvPr id="1034" name="Google Shape;1034;p84"/>
          <p:cNvSpPr/>
          <p:nvPr/>
        </p:nvSpPr>
        <p:spPr>
          <a:xfrm>
            <a:off x="6462174" y="234225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5" name="Google Shape;1035;p84"/>
          <p:cNvGrpSpPr/>
          <p:nvPr/>
        </p:nvGrpSpPr>
        <p:grpSpPr>
          <a:xfrm>
            <a:off x="7153241" y="2085579"/>
            <a:ext cx="432570" cy="421334"/>
            <a:chOff x="5926225" y="921350"/>
            <a:chExt cx="517800" cy="504350"/>
          </a:xfrm>
        </p:grpSpPr>
        <p:sp>
          <p:nvSpPr>
            <p:cNvPr id="1036" name="Google Shape;1036;p84"/>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cap="flat" cmpd="sng" w="9525">
              <a:solidFill>
                <a:srgbClr val="FFFF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4"/>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cap="flat" cmpd="sng" w="9525">
              <a:solidFill>
                <a:srgbClr val="FFFF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8" name="Google Shape;1038;p84"/>
          <p:cNvSpPr/>
          <p:nvPr/>
        </p:nvSpPr>
        <p:spPr>
          <a:xfrm>
            <a:off x="7347162" y="232163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9" name="Google Shape;1039;p84"/>
          <p:cNvGrpSpPr/>
          <p:nvPr/>
        </p:nvGrpSpPr>
        <p:grpSpPr>
          <a:xfrm>
            <a:off x="6268521" y="2834621"/>
            <a:ext cx="1075937" cy="1047989"/>
            <a:chOff x="5926225" y="921350"/>
            <a:chExt cx="517800" cy="504350"/>
          </a:xfrm>
        </p:grpSpPr>
        <p:sp>
          <p:nvSpPr>
            <p:cNvPr id="1040" name="Google Shape;1040;p84"/>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cap="flat" cmpd="sng" w="28575">
              <a:solidFill>
                <a:schemeClr val="accent1"/>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4"/>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cap="flat" cmpd="sng" w="28575">
              <a:solidFill>
                <a:schemeClr val="accent1"/>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2" name="Google Shape;1042;p84"/>
          <p:cNvSpPr/>
          <p:nvPr/>
        </p:nvSpPr>
        <p:spPr>
          <a:xfrm>
            <a:off x="6750834" y="3421718"/>
            <a:ext cx="997288" cy="56337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9525">
            <a:solidFill>
              <a:schemeClr val="accent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44" name="Google Shape;1044;p84"/>
          <p:cNvSpPr txBox="1"/>
          <p:nvPr>
            <p:ph idx="4294967295" type="body"/>
          </p:nvPr>
        </p:nvSpPr>
        <p:spPr>
          <a:xfrm>
            <a:off x="6248575" y="4223563"/>
            <a:ext cx="2438100" cy="563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900"/>
              <a:t>Find</a:t>
            </a:r>
            <a:r>
              <a:rPr b="1" lang="en" sz="900"/>
              <a:t> more icons at </a:t>
            </a:r>
            <a:r>
              <a:rPr lang="en" sz="900" u="sng">
                <a:solidFill>
                  <a:schemeClr val="hlink"/>
                </a:solidFill>
                <a:hlinkClick r:id="rId3"/>
              </a:rPr>
              <a:t>slidescarnival.com/extra-free-resources-icons-and-maps</a:t>
            </a:r>
            <a:endParaRPr sz="900"/>
          </a:p>
          <a:p>
            <a:pPr indent="0" lvl="0" marL="0" rtl="0" algn="l">
              <a:spcBef>
                <a:spcPts val="600"/>
              </a:spcBef>
              <a:spcAft>
                <a:spcPts val="0"/>
              </a:spcAft>
              <a:buNone/>
            </a:pPr>
            <a:r>
              <a:t/>
            </a:r>
            <a:endParaRPr b="1" sz="9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048" name="Shape 1048"/>
        <p:cNvGrpSpPr/>
        <p:nvPr/>
      </p:nvGrpSpPr>
      <p:grpSpPr>
        <a:xfrm>
          <a:off x="0" y="0"/>
          <a:ext cx="0" cy="0"/>
          <a:chOff x="0" y="0"/>
          <a:chExt cx="0" cy="0"/>
        </a:xfrm>
      </p:grpSpPr>
      <p:grpSp>
        <p:nvGrpSpPr>
          <p:cNvPr id="1049" name="Google Shape;1049;p85"/>
          <p:cNvGrpSpPr/>
          <p:nvPr/>
        </p:nvGrpSpPr>
        <p:grpSpPr>
          <a:xfrm>
            <a:off x="3058888" y="1550127"/>
            <a:ext cx="445718" cy="445753"/>
            <a:chOff x="3706812" y="1035050"/>
            <a:chExt cx="4792662" cy="4787899"/>
          </a:xfrm>
        </p:grpSpPr>
        <p:sp>
          <p:nvSpPr>
            <p:cNvPr id="1050" name="Google Shape;1050;p85"/>
            <p:cNvSpPr/>
            <p:nvPr/>
          </p:nvSpPr>
          <p:spPr>
            <a:xfrm>
              <a:off x="5913437" y="4054475"/>
              <a:ext cx="2273299" cy="1746250"/>
            </a:xfrm>
            <a:custGeom>
              <a:rect b="b" l="l" r="r" t="t"/>
              <a:pathLst>
                <a:path extrusionOk="0" h="397" w="517">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51" name="Google Shape;1051;p85"/>
            <p:cNvSpPr/>
            <p:nvPr/>
          </p:nvSpPr>
          <p:spPr>
            <a:xfrm>
              <a:off x="4137025" y="4141787"/>
              <a:ext cx="2019301" cy="1681162"/>
            </a:xfrm>
            <a:custGeom>
              <a:rect b="b" l="l" r="r" t="t"/>
              <a:pathLst>
                <a:path extrusionOk="0" h="382" w="459">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52" name="Google Shape;1052;p85"/>
            <p:cNvSpPr/>
            <p:nvPr/>
          </p:nvSpPr>
          <p:spPr>
            <a:xfrm>
              <a:off x="4014787" y="1057275"/>
              <a:ext cx="2276475" cy="1747837"/>
            </a:xfrm>
            <a:custGeom>
              <a:rect b="b" l="l" r="r" t="t"/>
              <a:pathLst>
                <a:path extrusionOk="0" h="397" w="518">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53" name="Google Shape;1053;p85"/>
            <p:cNvSpPr/>
            <p:nvPr/>
          </p:nvSpPr>
          <p:spPr>
            <a:xfrm>
              <a:off x="3706812" y="2355850"/>
              <a:ext cx="1323975" cy="2309812"/>
            </a:xfrm>
            <a:custGeom>
              <a:rect b="b" l="l" r="r" t="t"/>
              <a:pathLst>
                <a:path extrusionOk="0" h="525" w="301">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54" name="Google Shape;1054;p85"/>
            <p:cNvSpPr/>
            <p:nvPr/>
          </p:nvSpPr>
          <p:spPr>
            <a:xfrm>
              <a:off x="7170737" y="2192337"/>
              <a:ext cx="1328737" cy="2314575"/>
            </a:xfrm>
            <a:custGeom>
              <a:rect b="b" l="l" r="r" t="t"/>
              <a:pathLst>
                <a:path extrusionOk="0" h="526" w="302">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55" name="Google Shape;1055;p85"/>
            <p:cNvSpPr/>
            <p:nvPr/>
          </p:nvSpPr>
          <p:spPr>
            <a:xfrm>
              <a:off x="6045200" y="1035050"/>
              <a:ext cx="2019301" cy="1685925"/>
            </a:xfrm>
            <a:custGeom>
              <a:rect b="b" l="l" r="r" t="t"/>
              <a:pathLst>
                <a:path extrusionOk="0" h="383" w="459">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56" name="Google Shape;1056;p85"/>
          <p:cNvGrpSpPr/>
          <p:nvPr/>
        </p:nvGrpSpPr>
        <p:grpSpPr>
          <a:xfrm>
            <a:off x="1779393" y="1550157"/>
            <a:ext cx="443331" cy="445437"/>
            <a:chOff x="1400175" y="1220787"/>
            <a:chExt cx="4473575" cy="4476750"/>
          </a:xfrm>
        </p:grpSpPr>
        <p:sp>
          <p:nvSpPr>
            <p:cNvPr id="1057" name="Google Shape;1057;p85"/>
            <p:cNvSpPr/>
            <p:nvPr/>
          </p:nvSpPr>
          <p:spPr>
            <a:xfrm>
              <a:off x="1400175" y="3135312"/>
              <a:ext cx="2132011" cy="2562226"/>
            </a:xfrm>
            <a:custGeom>
              <a:rect b="b" l="l" r="r" t="t"/>
              <a:pathLst>
                <a:path extrusionOk="0" h="574" w="478">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58" name="Google Shape;1058;p85"/>
            <p:cNvSpPr/>
            <p:nvPr/>
          </p:nvSpPr>
          <p:spPr>
            <a:xfrm>
              <a:off x="3314700" y="3563937"/>
              <a:ext cx="2559050" cy="2133600"/>
            </a:xfrm>
            <a:custGeom>
              <a:rect b="b" l="l" r="r" t="t"/>
              <a:pathLst>
                <a:path extrusionOk="0" h="478" w="574">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59" name="Google Shape;1059;p85"/>
            <p:cNvSpPr/>
            <p:nvPr/>
          </p:nvSpPr>
          <p:spPr>
            <a:xfrm>
              <a:off x="3741737" y="1223962"/>
              <a:ext cx="2132011" cy="2559050"/>
            </a:xfrm>
            <a:custGeom>
              <a:rect b="b" l="l" r="r" t="t"/>
              <a:pathLst>
                <a:path extrusionOk="0" h="573" w="478">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60" name="Google Shape;1060;p85"/>
            <p:cNvSpPr/>
            <p:nvPr/>
          </p:nvSpPr>
          <p:spPr>
            <a:xfrm>
              <a:off x="1400175" y="1220787"/>
              <a:ext cx="2560637" cy="2133600"/>
            </a:xfrm>
            <a:custGeom>
              <a:rect b="b" l="l" r="r" t="t"/>
              <a:pathLst>
                <a:path extrusionOk="0" h="478" w="574">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61" name="Google Shape;1061;p85"/>
          <p:cNvGrpSpPr/>
          <p:nvPr/>
        </p:nvGrpSpPr>
        <p:grpSpPr>
          <a:xfrm>
            <a:off x="1138046" y="1550171"/>
            <a:ext cx="446045" cy="445465"/>
            <a:chOff x="1649412" y="927100"/>
            <a:chExt cx="5011737" cy="5016500"/>
          </a:xfrm>
        </p:grpSpPr>
        <p:sp>
          <p:nvSpPr>
            <p:cNvPr id="1062" name="Google Shape;1062;p85"/>
            <p:cNvSpPr/>
            <p:nvPr/>
          </p:nvSpPr>
          <p:spPr>
            <a:xfrm>
              <a:off x="2008187" y="4025900"/>
              <a:ext cx="4252913" cy="1917700"/>
            </a:xfrm>
            <a:custGeom>
              <a:rect b="b" l="l" r="r" t="t"/>
              <a:pathLst>
                <a:path extrusionOk="0" h="450" w="999">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63" name="Google Shape;1063;p85"/>
            <p:cNvSpPr/>
            <p:nvPr/>
          </p:nvSpPr>
          <p:spPr>
            <a:xfrm>
              <a:off x="4271962" y="931862"/>
              <a:ext cx="2389187" cy="3724276"/>
            </a:xfrm>
            <a:custGeom>
              <a:rect b="b" l="l" r="r" t="t"/>
              <a:pathLst>
                <a:path extrusionOk="0" h="874" w="561">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64" name="Google Shape;1064;p85"/>
            <p:cNvSpPr/>
            <p:nvPr/>
          </p:nvSpPr>
          <p:spPr>
            <a:xfrm>
              <a:off x="1649412" y="927100"/>
              <a:ext cx="2870200" cy="3652836"/>
            </a:xfrm>
            <a:custGeom>
              <a:rect b="b" l="l" r="r" t="t"/>
              <a:pathLst>
                <a:path extrusionOk="0" h="857" w="674">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65" name="Google Shape;1065;p85"/>
          <p:cNvGrpSpPr/>
          <p:nvPr/>
        </p:nvGrpSpPr>
        <p:grpSpPr>
          <a:xfrm>
            <a:off x="2418397" y="1550424"/>
            <a:ext cx="444870" cy="445286"/>
            <a:chOff x="1301750" y="920750"/>
            <a:chExt cx="5095875" cy="5100637"/>
          </a:xfrm>
        </p:grpSpPr>
        <p:sp>
          <p:nvSpPr>
            <p:cNvPr id="1066" name="Google Shape;1066;p85"/>
            <p:cNvSpPr/>
            <p:nvPr/>
          </p:nvSpPr>
          <p:spPr>
            <a:xfrm>
              <a:off x="1301750" y="2546350"/>
              <a:ext cx="1801812" cy="2917825"/>
            </a:xfrm>
            <a:custGeom>
              <a:rect b="b" l="l" r="r" t="t"/>
              <a:pathLst>
                <a:path extrusionOk="0" h="655" w="405">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67" name="Google Shape;1067;p85"/>
            <p:cNvSpPr/>
            <p:nvPr/>
          </p:nvSpPr>
          <p:spPr>
            <a:xfrm>
              <a:off x="2387600" y="4403725"/>
              <a:ext cx="2865436" cy="1617662"/>
            </a:xfrm>
            <a:custGeom>
              <a:rect b="b" l="l" r="r" t="t"/>
              <a:pathLst>
                <a:path extrusionOk="0" h="363" w="644">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68" name="Google Shape;1068;p85"/>
            <p:cNvSpPr/>
            <p:nvPr/>
          </p:nvSpPr>
          <p:spPr>
            <a:xfrm>
              <a:off x="4546600" y="2790825"/>
              <a:ext cx="1851025" cy="2717800"/>
            </a:xfrm>
            <a:custGeom>
              <a:rect b="b" l="l" r="r" t="t"/>
              <a:pathLst>
                <a:path extrusionOk="0" h="610" w="416">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69" name="Google Shape;1069;p85"/>
            <p:cNvSpPr/>
            <p:nvPr/>
          </p:nvSpPr>
          <p:spPr>
            <a:xfrm>
              <a:off x="3962400" y="925512"/>
              <a:ext cx="2297112" cy="2333625"/>
            </a:xfrm>
            <a:custGeom>
              <a:rect b="b" l="l" r="r" t="t"/>
              <a:pathLst>
                <a:path extrusionOk="0" h="524" w="516">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0" name="Google Shape;1070;p85"/>
            <p:cNvSpPr/>
            <p:nvPr/>
          </p:nvSpPr>
          <p:spPr>
            <a:xfrm>
              <a:off x="1466850" y="920750"/>
              <a:ext cx="2759074" cy="2097087"/>
            </a:xfrm>
            <a:custGeom>
              <a:rect b="b" l="l" r="r" t="t"/>
              <a:pathLst>
                <a:path extrusionOk="0" h="471" w="62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71" name="Google Shape;1071;p85"/>
          <p:cNvGrpSpPr/>
          <p:nvPr/>
        </p:nvGrpSpPr>
        <p:grpSpPr>
          <a:xfrm>
            <a:off x="4341570" y="1550333"/>
            <a:ext cx="445621" cy="445591"/>
            <a:chOff x="5732756" y="2682276"/>
            <a:chExt cx="719905" cy="719856"/>
          </a:xfrm>
        </p:grpSpPr>
        <p:sp>
          <p:nvSpPr>
            <p:cNvPr id="1072" name="Google Shape;1072;p85"/>
            <p:cNvSpPr/>
            <p:nvPr/>
          </p:nvSpPr>
          <p:spPr>
            <a:xfrm>
              <a:off x="5732756" y="2682276"/>
              <a:ext cx="400276" cy="538927"/>
            </a:xfrm>
            <a:custGeom>
              <a:rect b="b" l="l" r="r" t="t"/>
              <a:pathLst>
                <a:path extrusionOk="0" h="902" w="67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3" name="Google Shape;1073;p85"/>
            <p:cNvSpPr/>
            <p:nvPr/>
          </p:nvSpPr>
          <p:spPr>
            <a:xfrm>
              <a:off x="6094186" y="2682276"/>
              <a:ext cx="358476" cy="531209"/>
            </a:xfrm>
            <a:custGeom>
              <a:rect b="b" l="l" r="r" t="t"/>
              <a:pathLst>
                <a:path extrusionOk="0" h="889" w="60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4" name="Google Shape;1074;p85"/>
            <p:cNvSpPr/>
            <p:nvPr/>
          </p:nvSpPr>
          <p:spPr>
            <a:xfrm>
              <a:off x="5787732" y="3124950"/>
              <a:ext cx="616090" cy="277182"/>
            </a:xfrm>
            <a:custGeom>
              <a:rect b="b" l="l" r="r" t="t"/>
              <a:pathLst>
                <a:path extrusionOk="0" h="464" w="1031">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75" name="Google Shape;1075;p85"/>
          <p:cNvGrpSpPr/>
          <p:nvPr/>
        </p:nvGrpSpPr>
        <p:grpSpPr>
          <a:xfrm>
            <a:off x="4982887" y="1550327"/>
            <a:ext cx="445627" cy="445604"/>
            <a:chOff x="6768809" y="2682265"/>
            <a:chExt cx="719915" cy="719877"/>
          </a:xfrm>
        </p:grpSpPr>
        <p:sp>
          <p:nvSpPr>
            <p:cNvPr id="1076" name="Google Shape;1076;p85"/>
            <p:cNvSpPr/>
            <p:nvPr/>
          </p:nvSpPr>
          <p:spPr>
            <a:xfrm>
              <a:off x="6768809" y="2682954"/>
              <a:ext cx="400157" cy="358101"/>
            </a:xfrm>
            <a:custGeom>
              <a:rect b="b" l="l" r="r" t="t"/>
              <a:pathLst>
                <a:path extrusionOk="0" h="571" w="638">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7" name="Google Shape;1077;p85"/>
            <p:cNvSpPr/>
            <p:nvPr/>
          </p:nvSpPr>
          <p:spPr>
            <a:xfrm>
              <a:off x="6768809" y="3002032"/>
              <a:ext cx="358808" cy="400111"/>
            </a:xfrm>
            <a:custGeom>
              <a:rect b="b" l="l" r="r" t="t"/>
              <a:pathLst>
                <a:path extrusionOk="0" h="638" w="572">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8" name="Google Shape;1078;p85"/>
            <p:cNvSpPr/>
            <p:nvPr/>
          </p:nvSpPr>
          <p:spPr>
            <a:xfrm>
              <a:off x="7129915" y="2682265"/>
              <a:ext cx="358808" cy="400111"/>
            </a:xfrm>
            <a:custGeom>
              <a:rect b="b" l="l" r="r" t="t"/>
              <a:pathLst>
                <a:path extrusionOk="0" h="638" w="572">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9" name="Google Shape;1079;p85"/>
            <p:cNvSpPr/>
            <p:nvPr/>
          </p:nvSpPr>
          <p:spPr>
            <a:xfrm>
              <a:off x="7088567" y="3043581"/>
              <a:ext cx="400157" cy="358561"/>
            </a:xfrm>
            <a:custGeom>
              <a:rect b="b" l="l" r="r" t="t"/>
              <a:pathLst>
                <a:path extrusionOk="0" h="572" w="638">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80" name="Google Shape;1080;p85"/>
          <p:cNvGrpSpPr/>
          <p:nvPr/>
        </p:nvGrpSpPr>
        <p:grpSpPr>
          <a:xfrm>
            <a:off x="5624209" y="1550356"/>
            <a:ext cx="445753" cy="445545"/>
            <a:chOff x="7804870" y="2682313"/>
            <a:chExt cx="720118" cy="719782"/>
          </a:xfrm>
        </p:grpSpPr>
        <p:sp>
          <p:nvSpPr>
            <p:cNvPr id="1081" name="Google Shape;1081;p85"/>
            <p:cNvSpPr/>
            <p:nvPr/>
          </p:nvSpPr>
          <p:spPr>
            <a:xfrm>
              <a:off x="7804870" y="2922841"/>
              <a:ext cx="256443" cy="407568"/>
            </a:xfrm>
            <a:custGeom>
              <a:rect b="b" l="l" r="r" t="t"/>
              <a:pathLst>
                <a:path extrusionOk="0" h="598" w="376">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2" name="Google Shape;1082;p85"/>
            <p:cNvSpPr/>
            <p:nvPr/>
          </p:nvSpPr>
          <p:spPr>
            <a:xfrm>
              <a:off x="7823833" y="2682313"/>
              <a:ext cx="377215" cy="304549"/>
            </a:xfrm>
            <a:custGeom>
              <a:rect b="b" l="l" r="r" t="t"/>
              <a:pathLst>
                <a:path extrusionOk="0" h="447" w="553">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3" name="Google Shape;1083;p85"/>
            <p:cNvSpPr/>
            <p:nvPr/>
          </p:nvSpPr>
          <p:spPr>
            <a:xfrm>
              <a:off x="8277575" y="2932985"/>
              <a:ext cx="247414" cy="390661"/>
            </a:xfrm>
            <a:custGeom>
              <a:rect b="b" l="l" r="r" t="t"/>
              <a:pathLst>
                <a:path extrusionOk="0" h="573" w="363">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4" name="Google Shape;1084;p85"/>
            <p:cNvSpPr/>
            <p:nvPr/>
          </p:nvSpPr>
          <p:spPr>
            <a:xfrm>
              <a:off x="8166284" y="2682313"/>
              <a:ext cx="336357" cy="315595"/>
            </a:xfrm>
            <a:custGeom>
              <a:rect b="b" l="l" r="r" t="t"/>
              <a:pathLst>
                <a:path extrusionOk="0" h="463" w="493">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5" name="Google Shape;1085;p85"/>
            <p:cNvSpPr/>
            <p:nvPr/>
          </p:nvSpPr>
          <p:spPr>
            <a:xfrm>
              <a:off x="7965147" y="3183207"/>
              <a:ext cx="408594" cy="218887"/>
            </a:xfrm>
            <a:custGeom>
              <a:rect b="b" l="l" r="r" t="t"/>
              <a:pathLst>
                <a:path extrusionOk="0" h="321" w="599">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86" name="Google Shape;1086;p85"/>
          <p:cNvGrpSpPr/>
          <p:nvPr/>
        </p:nvGrpSpPr>
        <p:grpSpPr>
          <a:xfrm>
            <a:off x="6265657" y="1550125"/>
            <a:ext cx="446293" cy="446006"/>
            <a:chOff x="8841135" y="2681940"/>
            <a:chExt cx="720990" cy="720527"/>
          </a:xfrm>
        </p:grpSpPr>
        <p:sp>
          <p:nvSpPr>
            <p:cNvPr id="1087" name="Google Shape;1087;p85"/>
            <p:cNvSpPr/>
            <p:nvPr/>
          </p:nvSpPr>
          <p:spPr>
            <a:xfrm>
              <a:off x="8841135" y="2874744"/>
              <a:ext cx="210627" cy="348807"/>
            </a:xfrm>
            <a:custGeom>
              <a:rect b="b" l="l" r="r" t="t"/>
              <a:pathLst>
                <a:path extrusionOk="0" h="516" w="312">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8" name="Google Shape;1088;p85"/>
            <p:cNvSpPr/>
            <p:nvPr/>
          </p:nvSpPr>
          <p:spPr>
            <a:xfrm>
              <a:off x="8899694" y="3138374"/>
              <a:ext cx="304599" cy="264093"/>
            </a:xfrm>
            <a:custGeom>
              <a:rect b="b" l="l" r="r" t="t"/>
              <a:pathLst>
                <a:path extrusionOk="0" h="391" w="451">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9" name="Google Shape;1089;p85"/>
            <p:cNvSpPr/>
            <p:nvPr/>
          </p:nvSpPr>
          <p:spPr>
            <a:xfrm>
              <a:off x="8889742" y="2681940"/>
              <a:ext cx="344871" cy="273814"/>
            </a:xfrm>
            <a:custGeom>
              <a:rect b="b" l="l" r="r" t="t"/>
              <a:pathLst>
                <a:path extrusionOk="0" h="405" w="511">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0" name="Google Shape;1090;p85"/>
            <p:cNvSpPr/>
            <p:nvPr/>
          </p:nvSpPr>
          <p:spPr>
            <a:xfrm>
              <a:off x="9198969" y="2681940"/>
              <a:ext cx="304599" cy="264325"/>
            </a:xfrm>
            <a:custGeom>
              <a:rect b="b" l="l" r="r" t="t"/>
              <a:pathLst>
                <a:path extrusionOk="0" h="391" w="451">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1" name="Google Shape;1091;p85"/>
            <p:cNvSpPr/>
            <p:nvPr/>
          </p:nvSpPr>
          <p:spPr>
            <a:xfrm>
              <a:off x="9351499" y="2861088"/>
              <a:ext cx="210627" cy="348807"/>
            </a:xfrm>
            <a:custGeom>
              <a:rect b="b" l="l" r="r" t="t"/>
              <a:pathLst>
                <a:path extrusionOk="0" h="516" w="312">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2" name="Google Shape;1092;p85"/>
            <p:cNvSpPr/>
            <p:nvPr/>
          </p:nvSpPr>
          <p:spPr>
            <a:xfrm>
              <a:off x="9168648" y="3128885"/>
              <a:ext cx="344871" cy="273120"/>
            </a:xfrm>
            <a:custGeom>
              <a:rect b="b" l="l" r="r" t="t"/>
              <a:pathLst>
                <a:path extrusionOk="0" h="404" w="511">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93" name="Google Shape;1093;p85"/>
          <p:cNvGrpSpPr/>
          <p:nvPr/>
        </p:nvGrpSpPr>
        <p:grpSpPr>
          <a:xfrm>
            <a:off x="3699655" y="1550057"/>
            <a:ext cx="445260" cy="445260"/>
            <a:chOff x="4103687" y="1439862"/>
            <a:chExt cx="3986212" cy="3986211"/>
          </a:xfrm>
        </p:grpSpPr>
        <p:sp>
          <p:nvSpPr>
            <p:cNvPr id="1094" name="Google Shape;1094;p85"/>
            <p:cNvSpPr/>
            <p:nvPr/>
          </p:nvSpPr>
          <p:spPr>
            <a:xfrm>
              <a:off x="4103687" y="1439862"/>
              <a:ext cx="2254250" cy="3986211"/>
            </a:xfrm>
            <a:custGeom>
              <a:rect b="b" l="l" r="r" t="t"/>
              <a:pathLst>
                <a:path extrusionOk="0" h="887" w="502">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5" name="Google Shape;1095;p85"/>
            <p:cNvSpPr/>
            <p:nvPr/>
          </p:nvSpPr>
          <p:spPr>
            <a:xfrm>
              <a:off x="5837237" y="1439862"/>
              <a:ext cx="2252662" cy="3986211"/>
            </a:xfrm>
            <a:custGeom>
              <a:rect b="b" l="l" r="r" t="t"/>
              <a:pathLst>
                <a:path extrusionOk="0" h="887" w="502">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96" name="Google Shape;1096;p85"/>
          <p:cNvGrpSpPr/>
          <p:nvPr/>
        </p:nvGrpSpPr>
        <p:grpSpPr>
          <a:xfrm>
            <a:off x="6907645" y="1550361"/>
            <a:ext cx="445803" cy="445535"/>
            <a:chOff x="9878272" y="2682320"/>
            <a:chExt cx="720199" cy="719767"/>
          </a:xfrm>
        </p:grpSpPr>
        <p:sp>
          <p:nvSpPr>
            <p:cNvPr id="1097" name="Google Shape;1097;p85"/>
            <p:cNvSpPr/>
            <p:nvPr/>
          </p:nvSpPr>
          <p:spPr>
            <a:xfrm>
              <a:off x="10056560" y="2963533"/>
              <a:ext cx="541911" cy="438554"/>
            </a:xfrm>
            <a:custGeom>
              <a:rect b="b" l="l" r="r" t="t"/>
              <a:pathLst>
                <a:path extrusionOk="0" h="697" w="861">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8" name="Google Shape;1098;p85"/>
            <p:cNvSpPr/>
            <p:nvPr/>
          </p:nvSpPr>
          <p:spPr>
            <a:xfrm>
              <a:off x="9878272" y="2791266"/>
              <a:ext cx="459066" cy="594405"/>
            </a:xfrm>
            <a:custGeom>
              <a:rect b="b" l="l" r="r" t="t"/>
              <a:pathLst>
                <a:path extrusionOk="0" h="945" w="729">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9" name="Google Shape;1099;p85"/>
            <p:cNvSpPr/>
            <p:nvPr/>
          </p:nvSpPr>
          <p:spPr>
            <a:xfrm>
              <a:off x="9994853" y="2682320"/>
              <a:ext cx="583546" cy="500170"/>
            </a:xfrm>
            <a:custGeom>
              <a:rect b="b" l="l" r="r" t="t"/>
              <a:pathLst>
                <a:path extrusionOk="0" h="795" w="927">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00" name="Google Shape;1100;p85"/>
          <p:cNvGrpSpPr/>
          <p:nvPr/>
        </p:nvGrpSpPr>
        <p:grpSpPr>
          <a:xfrm>
            <a:off x="7549143" y="1550278"/>
            <a:ext cx="445700" cy="445701"/>
            <a:chOff x="10914618" y="2682187"/>
            <a:chExt cx="720033" cy="720033"/>
          </a:xfrm>
        </p:grpSpPr>
        <p:sp>
          <p:nvSpPr>
            <p:cNvPr id="1101" name="Google Shape;1101;p85"/>
            <p:cNvSpPr/>
            <p:nvPr/>
          </p:nvSpPr>
          <p:spPr>
            <a:xfrm>
              <a:off x="11401733" y="2955582"/>
              <a:ext cx="229448" cy="412406"/>
            </a:xfrm>
            <a:custGeom>
              <a:rect b="b" l="l" r="r" t="t"/>
              <a:pathLst>
                <a:path extrusionOk="0" h="602" w="335">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2" name="Google Shape;1102;p85"/>
            <p:cNvSpPr/>
            <p:nvPr/>
          </p:nvSpPr>
          <p:spPr>
            <a:xfrm>
              <a:off x="10914618" y="3012482"/>
              <a:ext cx="370771" cy="315723"/>
            </a:xfrm>
            <a:custGeom>
              <a:rect b="b" l="l" r="r" t="t"/>
              <a:pathLst>
                <a:path extrusionOk="0" h="461" w="542">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3" name="Google Shape;1103;p85"/>
            <p:cNvSpPr/>
            <p:nvPr/>
          </p:nvSpPr>
          <p:spPr>
            <a:xfrm>
              <a:off x="11136202" y="2682187"/>
              <a:ext cx="343016" cy="292593"/>
            </a:xfrm>
            <a:custGeom>
              <a:rect b="b" l="l" r="r" t="t"/>
              <a:pathLst>
                <a:path extrusionOk="0" h="427" w="501">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4" name="Google Shape;1104;p85"/>
            <p:cNvSpPr/>
            <p:nvPr/>
          </p:nvSpPr>
          <p:spPr>
            <a:xfrm>
              <a:off x="10917856" y="2716419"/>
              <a:ext cx="230142" cy="411712"/>
            </a:xfrm>
            <a:custGeom>
              <a:rect b="b" l="l" r="r" t="t"/>
              <a:pathLst>
                <a:path extrusionOk="0" h="601" w="336">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5" name="Google Shape;1105;p85"/>
            <p:cNvSpPr/>
            <p:nvPr/>
          </p:nvSpPr>
          <p:spPr>
            <a:xfrm>
              <a:off x="11069819" y="3108934"/>
              <a:ext cx="343016" cy="293287"/>
            </a:xfrm>
            <a:custGeom>
              <a:rect b="b" l="l" r="r" t="t"/>
              <a:pathLst>
                <a:path extrusionOk="0" h="428" w="501">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6" name="Google Shape;1106;p85"/>
            <p:cNvSpPr/>
            <p:nvPr/>
          </p:nvSpPr>
          <p:spPr>
            <a:xfrm>
              <a:off x="11263647" y="2756203"/>
              <a:ext cx="371003" cy="315723"/>
            </a:xfrm>
            <a:custGeom>
              <a:rect b="b" l="l" r="r" t="t"/>
              <a:pathLst>
                <a:path extrusionOk="0" h="461" w="542">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07" name="Google Shape;1107;p85"/>
          <p:cNvGrpSpPr/>
          <p:nvPr/>
        </p:nvGrpSpPr>
        <p:grpSpPr>
          <a:xfrm>
            <a:off x="1772664" y="843057"/>
            <a:ext cx="361521" cy="445816"/>
            <a:chOff x="1582665" y="1011072"/>
            <a:chExt cx="584040" cy="720220"/>
          </a:xfrm>
        </p:grpSpPr>
        <p:sp>
          <p:nvSpPr>
            <p:cNvPr id="1108" name="Google Shape;1108;p85"/>
            <p:cNvSpPr/>
            <p:nvPr/>
          </p:nvSpPr>
          <p:spPr>
            <a:xfrm>
              <a:off x="1638485" y="1571653"/>
              <a:ext cx="449564" cy="159640"/>
            </a:xfrm>
            <a:custGeom>
              <a:rect b="b" l="l" r="r" t="t"/>
              <a:pathLst>
                <a:path extrusionOk="0" h="273" w="767">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9" name="Google Shape;1109;p85"/>
            <p:cNvSpPr/>
            <p:nvPr/>
          </p:nvSpPr>
          <p:spPr>
            <a:xfrm>
              <a:off x="1590507" y="1435245"/>
              <a:ext cx="515072" cy="136407"/>
            </a:xfrm>
            <a:custGeom>
              <a:rect b="b" l="l" r="r" t="t"/>
              <a:pathLst>
                <a:path extrusionOk="0" h="233" w="879">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10" name="Google Shape;1110;p85"/>
            <p:cNvSpPr/>
            <p:nvPr/>
          </p:nvSpPr>
          <p:spPr>
            <a:xfrm>
              <a:off x="1582665" y="1299068"/>
              <a:ext cx="576890" cy="136177"/>
            </a:xfrm>
            <a:custGeom>
              <a:rect b="b" l="l" r="r" t="t"/>
              <a:pathLst>
                <a:path extrusionOk="0" h="233" w="984">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11" name="Google Shape;1111;p85"/>
            <p:cNvSpPr/>
            <p:nvPr/>
          </p:nvSpPr>
          <p:spPr>
            <a:xfrm>
              <a:off x="1665934" y="1011072"/>
              <a:ext cx="484393" cy="151589"/>
            </a:xfrm>
            <a:custGeom>
              <a:rect b="b" l="l" r="r" t="t"/>
              <a:pathLst>
                <a:path extrusionOk="0" h="259" w="826">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12" name="Google Shape;1112;p85"/>
            <p:cNvSpPr/>
            <p:nvPr/>
          </p:nvSpPr>
          <p:spPr>
            <a:xfrm>
              <a:off x="1639639" y="1162661"/>
              <a:ext cx="527066" cy="136407"/>
            </a:xfrm>
            <a:custGeom>
              <a:rect b="b" l="l" r="r" t="t"/>
              <a:pathLst>
                <a:path extrusionOk="0" h="233" w="899">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13" name="Google Shape;1113;p85"/>
          <p:cNvGrpSpPr/>
          <p:nvPr/>
        </p:nvGrpSpPr>
        <p:grpSpPr>
          <a:xfrm>
            <a:off x="2374048" y="843078"/>
            <a:ext cx="379481" cy="445796"/>
            <a:chOff x="2554206" y="1011105"/>
            <a:chExt cx="613055" cy="720187"/>
          </a:xfrm>
        </p:grpSpPr>
        <p:sp>
          <p:nvSpPr>
            <p:cNvPr id="1114" name="Google Shape;1114;p85"/>
            <p:cNvSpPr/>
            <p:nvPr/>
          </p:nvSpPr>
          <p:spPr>
            <a:xfrm flipH="1">
              <a:off x="2721847" y="1011105"/>
              <a:ext cx="445414" cy="388012"/>
            </a:xfrm>
            <a:custGeom>
              <a:rect b="b" l="l" r="r" t="t"/>
              <a:pathLst>
                <a:path extrusionOk="0" h="771" w="885">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15" name="Google Shape;1115;p85"/>
            <p:cNvSpPr/>
            <p:nvPr/>
          </p:nvSpPr>
          <p:spPr>
            <a:xfrm flipH="1">
              <a:off x="2554206" y="1072424"/>
              <a:ext cx="329184" cy="568718"/>
            </a:xfrm>
            <a:custGeom>
              <a:rect b="b" l="l" r="r" t="t"/>
              <a:pathLst>
                <a:path extrusionOk="0" h="1130" w="654">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16" name="Google Shape;1116;p85"/>
            <p:cNvSpPr/>
            <p:nvPr/>
          </p:nvSpPr>
          <p:spPr>
            <a:xfrm flipH="1">
              <a:off x="2750903" y="1372925"/>
              <a:ext cx="354381" cy="358367"/>
            </a:xfrm>
            <a:custGeom>
              <a:rect b="b" l="l" r="r" t="t"/>
              <a:pathLst>
                <a:path extrusionOk="0" h="712" w="704">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17" name="Google Shape;1117;p85"/>
          <p:cNvGrpSpPr/>
          <p:nvPr/>
        </p:nvGrpSpPr>
        <p:grpSpPr>
          <a:xfrm>
            <a:off x="6922223" y="797418"/>
            <a:ext cx="460705" cy="491455"/>
            <a:chOff x="9901824" y="937343"/>
            <a:chExt cx="744273" cy="793950"/>
          </a:xfrm>
        </p:grpSpPr>
        <p:grpSp>
          <p:nvGrpSpPr>
            <p:cNvPr id="1118" name="Google Shape;1118;p85"/>
            <p:cNvGrpSpPr/>
            <p:nvPr/>
          </p:nvGrpSpPr>
          <p:grpSpPr>
            <a:xfrm>
              <a:off x="9901824" y="937343"/>
              <a:ext cx="744273" cy="793950"/>
              <a:chOff x="9901824" y="937343"/>
              <a:chExt cx="744273" cy="793950"/>
            </a:xfrm>
          </p:grpSpPr>
          <p:sp>
            <p:nvSpPr>
              <p:cNvPr id="1119" name="Google Shape;1119;p85"/>
              <p:cNvSpPr/>
              <p:nvPr/>
            </p:nvSpPr>
            <p:spPr>
              <a:xfrm>
                <a:off x="10463799" y="1043794"/>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0" name="Google Shape;1120;p85"/>
              <p:cNvSpPr/>
              <p:nvPr/>
            </p:nvSpPr>
            <p:spPr>
              <a:xfrm>
                <a:off x="10546077" y="1303491"/>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1" name="Google Shape;1121;p85"/>
              <p:cNvSpPr/>
              <p:nvPr/>
            </p:nvSpPr>
            <p:spPr>
              <a:xfrm>
                <a:off x="10463799" y="1499539"/>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2" name="Google Shape;1122;p85"/>
              <p:cNvSpPr/>
              <p:nvPr/>
            </p:nvSpPr>
            <p:spPr>
              <a:xfrm>
                <a:off x="10008275" y="1500204"/>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3" name="Google Shape;1123;p85"/>
              <p:cNvSpPr/>
              <p:nvPr/>
            </p:nvSpPr>
            <p:spPr>
              <a:xfrm>
                <a:off x="9901824" y="1303934"/>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4" name="Google Shape;1124;p85"/>
              <p:cNvSpPr/>
              <p:nvPr/>
            </p:nvSpPr>
            <p:spPr>
              <a:xfrm>
                <a:off x="10008275" y="1044237"/>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5" name="Google Shape;1125;p85"/>
              <p:cNvSpPr/>
              <p:nvPr/>
            </p:nvSpPr>
            <p:spPr>
              <a:xfrm>
                <a:off x="10267751" y="937343"/>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6" name="Google Shape;1126;p85"/>
              <p:cNvSpPr/>
              <p:nvPr/>
            </p:nvSpPr>
            <p:spPr>
              <a:xfrm>
                <a:off x="10183698" y="1629498"/>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7" name="Google Shape;1127;p85"/>
              <p:cNvSpPr/>
              <p:nvPr/>
            </p:nvSpPr>
            <p:spPr>
              <a:xfrm>
                <a:off x="10188356" y="1667865"/>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8" name="Google Shape;1128;p85"/>
              <p:cNvSpPr/>
              <p:nvPr/>
            </p:nvSpPr>
            <p:spPr>
              <a:xfrm>
                <a:off x="10212751" y="1705567"/>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
          <p:nvSpPr>
            <p:cNvPr id="1129" name="Google Shape;1129;p85"/>
            <p:cNvSpPr/>
            <p:nvPr/>
          </p:nvSpPr>
          <p:spPr>
            <a:xfrm>
              <a:off x="10047751" y="1220548"/>
              <a:ext cx="217117" cy="205362"/>
            </a:xfrm>
            <a:custGeom>
              <a:rect b="b" l="l" r="r" t="t"/>
              <a:pathLst>
                <a:path extrusionOk="0" h="359" w="38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0" name="Google Shape;1130;p85"/>
            <p:cNvSpPr/>
            <p:nvPr/>
          </p:nvSpPr>
          <p:spPr>
            <a:xfrm>
              <a:off x="10063053" y="1080830"/>
              <a:ext cx="205806" cy="250604"/>
            </a:xfrm>
            <a:custGeom>
              <a:rect b="b" l="l" r="r" t="t"/>
              <a:pathLst>
                <a:path extrusionOk="0" h="438" w="36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1" name="Google Shape;1131;p85"/>
            <p:cNvSpPr/>
            <p:nvPr/>
          </p:nvSpPr>
          <p:spPr>
            <a:xfrm>
              <a:off x="10276400" y="1080830"/>
              <a:ext cx="208024" cy="250604"/>
            </a:xfrm>
            <a:custGeom>
              <a:rect b="b" l="l" r="r" t="t"/>
              <a:pathLst>
                <a:path extrusionOk="0" h="438" w="364">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2" name="Google Shape;1132;p85"/>
            <p:cNvSpPr/>
            <p:nvPr/>
          </p:nvSpPr>
          <p:spPr>
            <a:xfrm>
              <a:off x="10280392" y="1218773"/>
              <a:ext cx="219334" cy="208689"/>
            </a:xfrm>
            <a:custGeom>
              <a:rect b="b" l="l" r="r" t="t"/>
              <a:pathLst>
                <a:path extrusionOk="0" h="365" w="384">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3" name="Google Shape;1133;p85"/>
            <p:cNvSpPr/>
            <p:nvPr/>
          </p:nvSpPr>
          <p:spPr>
            <a:xfrm>
              <a:off x="10116279" y="1345184"/>
              <a:ext cx="152580" cy="267681"/>
            </a:xfrm>
            <a:custGeom>
              <a:rect b="b" l="l" r="r" t="t"/>
              <a:pathLst>
                <a:path extrusionOk="0" h="468" w="267">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4" name="Google Shape;1134;p85"/>
            <p:cNvSpPr/>
            <p:nvPr/>
          </p:nvSpPr>
          <p:spPr>
            <a:xfrm>
              <a:off x="10276400" y="1345184"/>
              <a:ext cx="154798" cy="267681"/>
            </a:xfrm>
            <a:custGeom>
              <a:rect b="b" l="l" r="r" t="t"/>
              <a:pathLst>
                <a:path extrusionOk="0" h="468" w="271">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35" name="Google Shape;1135;p85"/>
          <p:cNvGrpSpPr/>
          <p:nvPr/>
        </p:nvGrpSpPr>
        <p:grpSpPr>
          <a:xfrm>
            <a:off x="2993392" y="843244"/>
            <a:ext cx="369868" cy="445629"/>
            <a:chOff x="3554761" y="1011374"/>
            <a:chExt cx="597525" cy="719918"/>
          </a:xfrm>
        </p:grpSpPr>
        <p:sp>
          <p:nvSpPr>
            <p:cNvPr id="1136" name="Google Shape;1136;p85"/>
            <p:cNvSpPr/>
            <p:nvPr/>
          </p:nvSpPr>
          <p:spPr>
            <a:xfrm>
              <a:off x="3615879" y="1376596"/>
              <a:ext cx="441685" cy="354696"/>
            </a:xfrm>
            <a:custGeom>
              <a:rect b="b" l="l" r="r" t="t"/>
              <a:pathLst>
                <a:path extrusionOk="0" h="638" w="797">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7" name="Google Shape;1137;p85"/>
            <p:cNvSpPr/>
            <p:nvPr/>
          </p:nvSpPr>
          <p:spPr>
            <a:xfrm>
              <a:off x="3554761" y="1164199"/>
              <a:ext cx="288366" cy="430478"/>
            </a:xfrm>
            <a:custGeom>
              <a:rect b="b" l="l" r="r" t="t"/>
              <a:pathLst>
                <a:path extrusionOk="0" h="774" w="52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8" name="Google Shape;1138;p85"/>
            <p:cNvSpPr/>
            <p:nvPr/>
          </p:nvSpPr>
          <p:spPr>
            <a:xfrm>
              <a:off x="3860350" y="1126940"/>
              <a:ext cx="291937" cy="427110"/>
            </a:xfrm>
            <a:custGeom>
              <a:rect b="b" l="l" r="r" t="t"/>
              <a:pathLst>
                <a:path extrusionOk="0" h="768" w="527">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9" name="Google Shape;1139;p85"/>
            <p:cNvSpPr/>
            <p:nvPr/>
          </p:nvSpPr>
          <p:spPr>
            <a:xfrm>
              <a:off x="3644023" y="1011374"/>
              <a:ext cx="449665" cy="347961"/>
            </a:xfrm>
            <a:custGeom>
              <a:rect b="b" l="l" r="r" t="t"/>
              <a:pathLst>
                <a:path extrusionOk="0" h="626" w="811">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40" name="Google Shape;1140;p85"/>
          <p:cNvGrpSpPr/>
          <p:nvPr/>
        </p:nvGrpSpPr>
        <p:grpSpPr>
          <a:xfrm>
            <a:off x="3603122" y="843032"/>
            <a:ext cx="370755" cy="445841"/>
            <a:chOff x="4539787" y="1011032"/>
            <a:chExt cx="598958" cy="720261"/>
          </a:xfrm>
        </p:grpSpPr>
        <p:sp>
          <p:nvSpPr>
            <p:cNvPr id="1141" name="Google Shape;1141;p85"/>
            <p:cNvSpPr/>
            <p:nvPr/>
          </p:nvSpPr>
          <p:spPr>
            <a:xfrm>
              <a:off x="4849480" y="1011032"/>
              <a:ext cx="289264" cy="340491"/>
            </a:xfrm>
            <a:custGeom>
              <a:rect b="b" l="l" r="r" t="t"/>
              <a:pathLst>
                <a:path extrusionOk="0" h="610" w="518">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2" name="Google Shape;1142;p85"/>
            <p:cNvSpPr/>
            <p:nvPr/>
          </p:nvSpPr>
          <p:spPr>
            <a:xfrm>
              <a:off x="4599335" y="1012768"/>
              <a:ext cx="277094" cy="339188"/>
            </a:xfrm>
            <a:custGeom>
              <a:rect b="b" l="l" r="r" t="t"/>
              <a:pathLst>
                <a:path extrusionOk="0" h="608" w="496">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3" name="Google Shape;1143;p85"/>
            <p:cNvSpPr/>
            <p:nvPr/>
          </p:nvSpPr>
          <p:spPr>
            <a:xfrm>
              <a:off x="4539787" y="1276220"/>
              <a:ext cx="295350" cy="349606"/>
            </a:xfrm>
            <a:custGeom>
              <a:rect b="b" l="l" r="r" t="t"/>
              <a:pathLst>
                <a:path extrusionOk="0" h="627" w="529">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4" name="Google Shape;1144;p85"/>
            <p:cNvSpPr/>
            <p:nvPr/>
          </p:nvSpPr>
          <p:spPr>
            <a:xfrm>
              <a:off x="4854479" y="1272314"/>
              <a:ext cx="277529" cy="353078"/>
            </a:xfrm>
            <a:custGeom>
              <a:rect b="b" l="l" r="r" t="t"/>
              <a:pathLst>
                <a:path extrusionOk="0" h="633" w="497">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5" name="Google Shape;1145;p85"/>
            <p:cNvSpPr/>
            <p:nvPr/>
          </p:nvSpPr>
          <p:spPr>
            <a:xfrm>
              <a:off x="4661491" y="1370403"/>
              <a:ext cx="388584" cy="360890"/>
            </a:xfrm>
            <a:custGeom>
              <a:rect b="b" l="l" r="r" t="t"/>
              <a:pathLst>
                <a:path extrusionOk="0" h="647" w="696">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46" name="Google Shape;1146;p85"/>
          <p:cNvGrpSpPr/>
          <p:nvPr/>
        </p:nvGrpSpPr>
        <p:grpSpPr>
          <a:xfrm>
            <a:off x="4213740" y="843140"/>
            <a:ext cx="366917" cy="445733"/>
            <a:chOff x="5526246" y="1011207"/>
            <a:chExt cx="592758" cy="720086"/>
          </a:xfrm>
        </p:grpSpPr>
        <p:sp>
          <p:nvSpPr>
            <p:cNvPr id="1147" name="Google Shape;1147;p85"/>
            <p:cNvSpPr/>
            <p:nvPr/>
          </p:nvSpPr>
          <p:spPr>
            <a:xfrm>
              <a:off x="5632379" y="1011207"/>
              <a:ext cx="311420" cy="340347"/>
            </a:xfrm>
            <a:custGeom>
              <a:rect b="b" l="l" r="r" t="t"/>
              <a:pathLst>
                <a:path extrusionOk="0" h="567" w="518">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8" name="Google Shape;1148;p85"/>
            <p:cNvSpPr/>
            <p:nvPr/>
          </p:nvSpPr>
          <p:spPr>
            <a:xfrm>
              <a:off x="5835019" y="1041711"/>
              <a:ext cx="283984" cy="330260"/>
            </a:xfrm>
            <a:custGeom>
              <a:rect b="b" l="l" r="r" t="t"/>
              <a:pathLst>
                <a:path extrusionOk="0" h="550" w="473">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9" name="Google Shape;1149;p85"/>
            <p:cNvSpPr/>
            <p:nvPr/>
          </p:nvSpPr>
          <p:spPr>
            <a:xfrm>
              <a:off x="5837907" y="1326815"/>
              <a:ext cx="260158" cy="268291"/>
            </a:xfrm>
            <a:custGeom>
              <a:rect b="b" l="l" r="r" t="t"/>
              <a:pathLst>
                <a:path extrusionOk="0" h="447" w="433">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50" name="Google Shape;1150;p85"/>
            <p:cNvSpPr/>
            <p:nvPr/>
          </p:nvSpPr>
          <p:spPr>
            <a:xfrm>
              <a:off x="5725035" y="1379176"/>
              <a:ext cx="304441" cy="352116"/>
            </a:xfrm>
            <a:custGeom>
              <a:rect b="b" l="l" r="r" t="t"/>
              <a:pathLst>
                <a:path extrusionOk="0" h="587" w="507">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51" name="Google Shape;1151;p85"/>
            <p:cNvSpPr/>
            <p:nvPr/>
          </p:nvSpPr>
          <p:spPr>
            <a:xfrm>
              <a:off x="5526246" y="1358760"/>
              <a:ext cx="289521" cy="285105"/>
            </a:xfrm>
            <a:custGeom>
              <a:rect b="b" l="l" r="r" t="t"/>
              <a:pathLst>
                <a:path extrusionOk="0" h="475" w="482">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52" name="Google Shape;1152;p85"/>
            <p:cNvSpPr/>
            <p:nvPr/>
          </p:nvSpPr>
          <p:spPr>
            <a:xfrm>
              <a:off x="5530337" y="1130580"/>
              <a:ext cx="282300" cy="276217"/>
            </a:xfrm>
            <a:custGeom>
              <a:rect b="b" l="l" r="r" t="t"/>
              <a:pathLst>
                <a:path extrusionOk="0" h="460" w="47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53" name="Google Shape;1153;p85"/>
          <p:cNvGrpSpPr/>
          <p:nvPr/>
        </p:nvGrpSpPr>
        <p:grpSpPr>
          <a:xfrm>
            <a:off x="1168508" y="843134"/>
            <a:ext cx="364294" cy="445740"/>
            <a:chOff x="606645" y="1011196"/>
            <a:chExt cx="588520" cy="720096"/>
          </a:xfrm>
        </p:grpSpPr>
        <p:sp>
          <p:nvSpPr>
            <p:cNvPr id="1154" name="Google Shape;1154;p85"/>
            <p:cNvSpPr/>
            <p:nvPr/>
          </p:nvSpPr>
          <p:spPr>
            <a:xfrm>
              <a:off x="659316" y="1517469"/>
              <a:ext cx="456722" cy="213824"/>
            </a:xfrm>
            <a:custGeom>
              <a:rect b="b" l="l" r="r" t="t"/>
              <a:pathLst>
                <a:path extrusionOk="0" h="358" w="763">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55" name="Google Shape;1155;p85"/>
            <p:cNvSpPr/>
            <p:nvPr/>
          </p:nvSpPr>
          <p:spPr>
            <a:xfrm>
              <a:off x="606645" y="1354464"/>
              <a:ext cx="561583" cy="154615"/>
            </a:xfrm>
            <a:custGeom>
              <a:rect b="b" l="l" r="r" t="t"/>
              <a:pathLst>
                <a:path extrusionOk="0" h="259" w="938">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56" name="Google Shape;1156;p85"/>
            <p:cNvSpPr/>
            <p:nvPr/>
          </p:nvSpPr>
          <p:spPr>
            <a:xfrm>
              <a:off x="661721" y="1191460"/>
              <a:ext cx="533444" cy="154135"/>
            </a:xfrm>
            <a:custGeom>
              <a:rect b="b" l="l" r="r" t="t"/>
              <a:pathLst>
                <a:path extrusionOk="0" h="258" w="891">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57" name="Google Shape;1157;p85"/>
            <p:cNvSpPr/>
            <p:nvPr/>
          </p:nvSpPr>
          <p:spPr>
            <a:xfrm>
              <a:off x="683367" y="1011196"/>
              <a:ext cx="497368" cy="171394"/>
            </a:xfrm>
            <a:custGeom>
              <a:rect b="b" l="l" r="r" t="t"/>
              <a:pathLst>
                <a:path extrusionOk="0" h="287" w="831">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58" name="Google Shape;1158;p85"/>
          <p:cNvGrpSpPr/>
          <p:nvPr/>
        </p:nvGrpSpPr>
        <p:grpSpPr>
          <a:xfrm>
            <a:off x="7622791" y="843111"/>
            <a:ext cx="298405" cy="445762"/>
            <a:chOff x="11033597" y="1011159"/>
            <a:chExt cx="482075" cy="720133"/>
          </a:xfrm>
        </p:grpSpPr>
        <p:sp>
          <p:nvSpPr>
            <p:cNvPr id="1159" name="Google Shape;1159;p85"/>
            <p:cNvSpPr/>
            <p:nvPr/>
          </p:nvSpPr>
          <p:spPr>
            <a:xfrm>
              <a:off x="11033597" y="1414369"/>
              <a:ext cx="482075" cy="151349"/>
            </a:xfrm>
            <a:custGeom>
              <a:rect b="b" l="l" r="r" t="t"/>
              <a:pathLst>
                <a:path extrusionOk="0" h="227" w="724">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60" name="Google Shape;1160;p85"/>
            <p:cNvSpPr/>
            <p:nvPr/>
          </p:nvSpPr>
          <p:spPr>
            <a:xfrm>
              <a:off x="11142821" y="1011159"/>
              <a:ext cx="263627" cy="229006"/>
            </a:xfrm>
            <a:custGeom>
              <a:rect b="b" l="l" r="r" t="t"/>
              <a:pathLst>
                <a:path extrusionOk="0" h="343" w="396">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61" name="Google Shape;1161;p85"/>
            <p:cNvSpPr/>
            <p:nvPr/>
          </p:nvSpPr>
          <p:spPr>
            <a:xfrm>
              <a:off x="11052228" y="1576445"/>
              <a:ext cx="444813" cy="154847"/>
            </a:xfrm>
            <a:custGeom>
              <a:rect b="b" l="l" r="r" t="t"/>
              <a:pathLst>
                <a:path extrusionOk="0" h="232" w="668">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62" name="Google Shape;1162;p85"/>
            <p:cNvSpPr/>
            <p:nvPr/>
          </p:nvSpPr>
          <p:spPr>
            <a:xfrm>
              <a:off x="11051762" y="1251592"/>
              <a:ext cx="446676" cy="151349"/>
            </a:xfrm>
            <a:custGeom>
              <a:rect b="b" l="l" r="r" t="t"/>
              <a:pathLst>
                <a:path extrusionOk="0" h="227" w="671">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163" name="Google Shape;1163;p85"/>
          <p:cNvGrpSpPr/>
          <p:nvPr/>
        </p:nvGrpSpPr>
        <p:grpSpPr>
          <a:xfrm>
            <a:off x="6221656" y="797418"/>
            <a:ext cx="460705" cy="491455"/>
            <a:chOff x="8770051" y="937343"/>
            <a:chExt cx="744273" cy="793950"/>
          </a:xfrm>
        </p:grpSpPr>
        <p:sp>
          <p:nvSpPr>
            <p:cNvPr id="1164" name="Google Shape;1164;p85"/>
            <p:cNvSpPr/>
            <p:nvPr/>
          </p:nvSpPr>
          <p:spPr>
            <a:xfrm>
              <a:off x="8968558" y="1402926"/>
              <a:ext cx="348361" cy="98539"/>
            </a:xfrm>
            <a:custGeom>
              <a:rect b="b" l="l" r="r" t="t"/>
              <a:pathLst>
                <a:path extrusionOk="0" h="492696" w="1741804">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5" name="Google Shape;1165;p85"/>
            <p:cNvSpPr/>
            <p:nvPr/>
          </p:nvSpPr>
          <p:spPr>
            <a:xfrm>
              <a:off x="8960465" y="1079360"/>
              <a:ext cx="362496" cy="102351"/>
            </a:xfrm>
            <a:custGeom>
              <a:rect b="b" l="l" r="r" t="t"/>
              <a:pathLst>
                <a:path extrusionOk="0" h="511754" w="181248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6" name="Google Shape;1166;p85"/>
            <p:cNvSpPr/>
            <p:nvPr/>
          </p:nvSpPr>
          <p:spPr>
            <a:xfrm>
              <a:off x="8930121" y="1189758"/>
              <a:ext cx="422643" cy="98539"/>
            </a:xfrm>
            <a:custGeom>
              <a:rect b="b" l="l" r="r" t="t"/>
              <a:pathLst>
                <a:path extrusionOk="0" h="492696" w="2113216">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7" name="Google Shape;1167;p85"/>
            <p:cNvSpPr/>
            <p:nvPr/>
          </p:nvSpPr>
          <p:spPr>
            <a:xfrm>
              <a:off x="8930847" y="1296342"/>
              <a:ext cx="421894" cy="98539"/>
            </a:xfrm>
            <a:custGeom>
              <a:rect b="b" l="l" r="r" t="t"/>
              <a:pathLst>
                <a:path extrusionOk="0" h="492696" w="2109469">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8" name="Google Shape;1168;p85"/>
            <p:cNvSpPr/>
            <p:nvPr/>
          </p:nvSpPr>
          <p:spPr>
            <a:xfrm>
              <a:off x="9031006" y="1509510"/>
              <a:ext cx="223837" cy="102349"/>
            </a:xfrm>
            <a:custGeom>
              <a:rect b="b" l="l" r="r" t="t"/>
              <a:pathLst>
                <a:path extrusionOk="0" h="511746" w="1119187">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169" name="Google Shape;1169;p85"/>
            <p:cNvGrpSpPr/>
            <p:nvPr/>
          </p:nvGrpSpPr>
          <p:grpSpPr>
            <a:xfrm>
              <a:off x="8770051" y="937343"/>
              <a:ext cx="744273" cy="793950"/>
              <a:chOff x="6565437" y="1588001"/>
              <a:chExt cx="744273" cy="793950"/>
            </a:xfrm>
          </p:grpSpPr>
          <p:sp>
            <p:nvSpPr>
              <p:cNvPr id="1170" name="Google Shape;1170;p85"/>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1" name="Google Shape;1171;p85"/>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2" name="Google Shape;1172;p85"/>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3" name="Google Shape;1173;p85"/>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4" name="Google Shape;1174;p85"/>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5" name="Google Shape;1175;p85"/>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6" name="Google Shape;1176;p85"/>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7" name="Google Shape;1177;p85"/>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8" name="Google Shape;1178;p85"/>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9" name="Google Shape;1179;p85"/>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180" name="Google Shape;1180;p85"/>
          <p:cNvGrpSpPr/>
          <p:nvPr/>
        </p:nvGrpSpPr>
        <p:grpSpPr>
          <a:xfrm>
            <a:off x="4820520" y="797418"/>
            <a:ext cx="460705" cy="491455"/>
            <a:chOff x="6506504" y="937343"/>
            <a:chExt cx="744273" cy="793950"/>
          </a:xfrm>
        </p:grpSpPr>
        <p:sp>
          <p:nvSpPr>
            <p:cNvPr id="1181" name="Google Shape;1181;p85"/>
            <p:cNvSpPr/>
            <p:nvPr/>
          </p:nvSpPr>
          <p:spPr>
            <a:xfrm>
              <a:off x="6666683" y="1079385"/>
              <a:ext cx="422268" cy="171940"/>
            </a:xfrm>
            <a:custGeom>
              <a:rect b="b" l="l" r="r" t="t"/>
              <a:pathLst>
                <a:path extrusionOk="0" h="859701" w="2085276">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2" name="Google Shape;1182;p85"/>
            <p:cNvSpPr/>
            <p:nvPr/>
          </p:nvSpPr>
          <p:spPr>
            <a:xfrm>
              <a:off x="6664423" y="1259933"/>
              <a:ext cx="427985" cy="171450"/>
            </a:xfrm>
            <a:custGeom>
              <a:rect b="b" l="l" r="r" t="t"/>
              <a:pathLst>
                <a:path extrusionOk="0" h="857250" w="2113506">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3" name="Google Shape;1183;p85"/>
            <p:cNvSpPr/>
            <p:nvPr/>
          </p:nvSpPr>
          <p:spPr>
            <a:xfrm>
              <a:off x="6727642" y="1439988"/>
              <a:ext cx="303068" cy="171348"/>
            </a:xfrm>
            <a:custGeom>
              <a:rect b="b" l="l" r="r" t="t"/>
              <a:pathLst>
                <a:path extrusionOk="0" h="856741" w="1496631">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184" name="Google Shape;1184;p85"/>
            <p:cNvGrpSpPr/>
            <p:nvPr/>
          </p:nvGrpSpPr>
          <p:grpSpPr>
            <a:xfrm>
              <a:off x="6506504" y="937343"/>
              <a:ext cx="744273" cy="793950"/>
              <a:chOff x="6565437" y="1588001"/>
              <a:chExt cx="744273" cy="793950"/>
            </a:xfrm>
          </p:grpSpPr>
          <p:sp>
            <p:nvSpPr>
              <p:cNvPr id="1185" name="Google Shape;1185;p85"/>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6" name="Google Shape;1186;p85"/>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7" name="Google Shape;1187;p85"/>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8" name="Google Shape;1188;p85"/>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9" name="Google Shape;1189;p85"/>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0" name="Google Shape;1190;p85"/>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1" name="Google Shape;1191;p85"/>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2" name="Google Shape;1192;p85"/>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3" name="Google Shape;1193;p85"/>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4" name="Google Shape;1194;p85"/>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195" name="Google Shape;1195;p85"/>
          <p:cNvGrpSpPr/>
          <p:nvPr/>
        </p:nvGrpSpPr>
        <p:grpSpPr>
          <a:xfrm>
            <a:off x="5521088" y="797418"/>
            <a:ext cx="460705" cy="491455"/>
            <a:chOff x="7638277" y="937343"/>
            <a:chExt cx="744273" cy="793950"/>
          </a:xfrm>
        </p:grpSpPr>
        <p:sp>
          <p:nvSpPr>
            <p:cNvPr id="1196" name="Google Shape;1196;p85"/>
            <p:cNvSpPr/>
            <p:nvPr/>
          </p:nvSpPr>
          <p:spPr>
            <a:xfrm>
              <a:off x="8012931" y="1079385"/>
              <a:ext cx="217151" cy="253479"/>
            </a:xfrm>
            <a:custGeom>
              <a:rect b="b" l="l" r="r" t="t"/>
              <a:pathLst>
                <a:path extrusionOk="0" h="1267396" w="1085755">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7" name="Google Shape;1197;p85"/>
            <p:cNvSpPr/>
            <p:nvPr/>
          </p:nvSpPr>
          <p:spPr>
            <a:xfrm>
              <a:off x="7789628" y="1079436"/>
              <a:ext cx="214318" cy="253428"/>
            </a:xfrm>
            <a:custGeom>
              <a:rect b="b" l="l" r="r" t="t"/>
              <a:pathLst>
                <a:path extrusionOk="0" h="1267142" w="1071591">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8" name="Google Shape;1198;p85"/>
            <p:cNvSpPr/>
            <p:nvPr/>
          </p:nvSpPr>
          <p:spPr>
            <a:xfrm>
              <a:off x="8012931" y="1341261"/>
              <a:ext cx="202133" cy="270446"/>
            </a:xfrm>
            <a:custGeom>
              <a:rect b="b" l="l" r="r" t="t"/>
              <a:pathLst>
                <a:path extrusionOk="0" h="1352232" w="1010666">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9" name="Google Shape;1199;p85"/>
            <p:cNvSpPr/>
            <p:nvPr/>
          </p:nvSpPr>
          <p:spPr>
            <a:xfrm>
              <a:off x="7804733" y="1341261"/>
              <a:ext cx="199288" cy="270439"/>
            </a:xfrm>
            <a:custGeom>
              <a:rect b="b" l="l" r="r" t="t"/>
              <a:pathLst>
                <a:path extrusionOk="0" h="1352197" w="996442">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200" name="Google Shape;1200;p85"/>
            <p:cNvGrpSpPr/>
            <p:nvPr/>
          </p:nvGrpSpPr>
          <p:grpSpPr>
            <a:xfrm>
              <a:off x="7638277" y="937343"/>
              <a:ext cx="744273" cy="793950"/>
              <a:chOff x="6565437" y="1588001"/>
              <a:chExt cx="744273" cy="793950"/>
            </a:xfrm>
          </p:grpSpPr>
          <p:sp>
            <p:nvSpPr>
              <p:cNvPr id="1201" name="Google Shape;1201;p85"/>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2" name="Google Shape;1202;p85"/>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3" name="Google Shape;1203;p85"/>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4" name="Google Shape;1204;p85"/>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5" name="Google Shape;1205;p85"/>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6" name="Google Shape;1206;p85"/>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7" name="Google Shape;1207;p85"/>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8" name="Google Shape;1208;p85"/>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9" name="Google Shape;1209;p85"/>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0" name="Google Shape;1210;p85"/>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211" name="Google Shape;1211;p85"/>
          <p:cNvGrpSpPr/>
          <p:nvPr/>
        </p:nvGrpSpPr>
        <p:grpSpPr>
          <a:xfrm>
            <a:off x="3061198" y="2986973"/>
            <a:ext cx="445779" cy="400764"/>
            <a:chOff x="3778727" y="4460423"/>
            <a:chExt cx="720160" cy="647438"/>
          </a:xfrm>
        </p:grpSpPr>
        <p:sp>
          <p:nvSpPr>
            <p:cNvPr id="1212" name="Google Shape;1212;p85"/>
            <p:cNvSpPr/>
            <p:nvPr/>
          </p:nvSpPr>
          <p:spPr>
            <a:xfrm>
              <a:off x="3957011" y="4902228"/>
              <a:ext cx="364723" cy="110621"/>
            </a:xfrm>
            <a:custGeom>
              <a:rect b="b" l="l" r="r" t="t"/>
              <a:pathLst>
                <a:path extrusionOk="0" h="194" w="64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3" name="Google Shape;1213;p85"/>
            <p:cNvSpPr/>
            <p:nvPr/>
          </p:nvSpPr>
          <p:spPr>
            <a:xfrm>
              <a:off x="4002092" y="4999728"/>
              <a:ext cx="275015" cy="108132"/>
            </a:xfrm>
            <a:custGeom>
              <a:rect b="b" l="l" r="r" t="t"/>
              <a:pathLst>
                <a:path extrusionOk="0" h="190" w="483">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4" name="Google Shape;1214;p85"/>
            <p:cNvSpPr/>
            <p:nvPr/>
          </p:nvSpPr>
          <p:spPr>
            <a:xfrm>
              <a:off x="3780312" y="4519014"/>
              <a:ext cx="718575" cy="115145"/>
            </a:xfrm>
            <a:custGeom>
              <a:rect b="b" l="l" r="r" t="t"/>
              <a:pathLst>
                <a:path extrusionOk="0" h="202" w="1261">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5" name="Google Shape;1215;p85"/>
            <p:cNvSpPr/>
            <p:nvPr/>
          </p:nvSpPr>
          <p:spPr>
            <a:xfrm>
              <a:off x="3868662" y="4710395"/>
              <a:ext cx="541875" cy="112657"/>
            </a:xfrm>
            <a:custGeom>
              <a:rect b="b" l="l" r="r" t="t"/>
              <a:pathLst>
                <a:path extrusionOk="0" h="198" w="951">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6" name="Google Shape;1216;p85"/>
            <p:cNvSpPr/>
            <p:nvPr/>
          </p:nvSpPr>
          <p:spPr>
            <a:xfrm>
              <a:off x="3824940" y="4614704"/>
              <a:ext cx="629543" cy="114014"/>
            </a:xfrm>
            <a:custGeom>
              <a:rect b="b" l="l" r="r" t="t"/>
              <a:pathLst>
                <a:path extrusionOk="0" h="200" w="1105">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7" name="Google Shape;1217;p85"/>
            <p:cNvSpPr/>
            <p:nvPr/>
          </p:nvSpPr>
          <p:spPr>
            <a:xfrm>
              <a:off x="3912610" y="4806085"/>
              <a:ext cx="453525" cy="112204"/>
            </a:xfrm>
            <a:custGeom>
              <a:rect b="b" l="l" r="r" t="t"/>
              <a:pathLst>
                <a:path extrusionOk="0" h="197" w="796">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8" name="Google Shape;1218;p85"/>
            <p:cNvSpPr/>
            <p:nvPr/>
          </p:nvSpPr>
          <p:spPr>
            <a:xfrm>
              <a:off x="3778727" y="4460423"/>
              <a:ext cx="719100" cy="792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19" name="Google Shape;1219;p85"/>
          <p:cNvGrpSpPr/>
          <p:nvPr/>
        </p:nvGrpSpPr>
        <p:grpSpPr>
          <a:xfrm>
            <a:off x="1138083" y="2972048"/>
            <a:ext cx="445680" cy="430613"/>
            <a:chOff x="557494" y="4436312"/>
            <a:chExt cx="720000" cy="695660"/>
          </a:xfrm>
        </p:grpSpPr>
        <p:sp>
          <p:nvSpPr>
            <p:cNvPr id="1220" name="Google Shape;1220;p85"/>
            <p:cNvSpPr/>
            <p:nvPr/>
          </p:nvSpPr>
          <p:spPr>
            <a:xfrm>
              <a:off x="557494" y="4436312"/>
              <a:ext cx="720000" cy="1446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21" name="Google Shape;1221;p85"/>
            <p:cNvSpPr/>
            <p:nvPr/>
          </p:nvSpPr>
          <p:spPr>
            <a:xfrm>
              <a:off x="651816" y="4730082"/>
              <a:ext cx="533789" cy="218575"/>
            </a:xfrm>
            <a:custGeom>
              <a:rect b="b" l="l" r="r" t="t"/>
              <a:pathLst>
                <a:path extrusionOk="0" h="325" w="791">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22" name="Google Shape;1222;p85"/>
            <p:cNvSpPr/>
            <p:nvPr/>
          </p:nvSpPr>
          <p:spPr>
            <a:xfrm>
              <a:off x="564298" y="4539996"/>
              <a:ext cx="709060" cy="225815"/>
            </a:xfrm>
            <a:custGeom>
              <a:rect b="b" l="l" r="r" t="t"/>
              <a:pathLst>
                <a:path extrusionOk="0" h="336" w="1051">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23" name="Google Shape;1223;p85"/>
            <p:cNvSpPr/>
            <p:nvPr/>
          </p:nvSpPr>
          <p:spPr>
            <a:xfrm>
              <a:off x="739569" y="4921102"/>
              <a:ext cx="357815" cy="210870"/>
            </a:xfrm>
            <a:custGeom>
              <a:rect b="b" l="l" r="r" t="t"/>
              <a:pathLst>
                <a:path extrusionOk="0" h="314" w="53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24" name="Google Shape;1224;p85"/>
          <p:cNvGrpSpPr/>
          <p:nvPr/>
        </p:nvGrpSpPr>
        <p:grpSpPr>
          <a:xfrm>
            <a:off x="4343305" y="2964459"/>
            <a:ext cx="445833" cy="445792"/>
            <a:chOff x="5926265" y="4424051"/>
            <a:chExt cx="720246" cy="720181"/>
          </a:xfrm>
        </p:grpSpPr>
        <p:sp>
          <p:nvSpPr>
            <p:cNvPr id="1225" name="Google Shape;1225;p85"/>
            <p:cNvSpPr/>
            <p:nvPr/>
          </p:nvSpPr>
          <p:spPr>
            <a:xfrm>
              <a:off x="5926265" y="4424051"/>
              <a:ext cx="355650" cy="355620"/>
            </a:xfrm>
            <a:custGeom>
              <a:rect b="b" l="l" r="r" t="t"/>
              <a:pathLst>
                <a:path extrusionOk="0" h="671" w="671">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26" name="Google Shape;1226;p85"/>
            <p:cNvSpPr/>
            <p:nvPr/>
          </p:nvSpPr>
          <p:spPr>
            <a:xfrm>
              <a:off x="5926265" y="4788612"/>
              <a:ext cx="355650" cy="355620"/>
            </a:xfrm>
            <a:custGeom>
              <a:rect b="b" l="l" r="r" t="t"/>
              <a:pathLst>
                <a:path extrusionOk="0" h="671" w="671">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27" name="Google Shape;1227;p85"/>
            <p:cNvSpPr/>
            <p:nvPr/>
          </p:nvSpPr>
          <p:spPr>
            <a:xfrm>
              <a:off x="6290862" y="4788612"/>
              <a:ext cx="355650" cy="355620"/>
            </a:xfrm>
            <a:custGeom>
              <a:rect b="b" l="l" r="r" t="t"/>
              <a:pathLst>
                <a:path extrusionOk="0" h="671" w="671">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28" name="Google Shape;1228;p85"/>
            <p:cNvSpPr/>
            <p:nvPr/>
          </p:nvSpPr>
          <p:spPr>
            <a:xfrm>
              <a:off x="6290862" y="4424051"/>
              <a:ext cx="355650" cy="355620"/>
            </a:xfrm>
            <a:custGeom>
              <a:rect b="b" l="l" r="r" t="t"/>
              <a:pathLst>
                <a:path extrusionOk="0" h="671" w="671">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29" name="Google Shape;1229;p85"/>
          <p:cNvGrpSpPr/>
          <p:nvPr/>
        </p:nvGrpSpPr>
        <p:grpSpPr>
          <a:xfrm>
            <a:off x="1779066" y="2984013"/>
            <a:ext cx="445680" cy="406684"/>
            <a:chOff x="1631150" y="4455641"/>
            <a:chExt cx="720000" cy="657002"/>
          </a:xfrm>
        </p:grpSpPr>
        <p:sp>
          <p:nvSpPr>
            <p:cNvPr id="1230" name="Google Shape;1230;p85"/>
            <p:cNvSpPr/>
            <p:nvPr/>
          </p:nvSpPr>
          <p:spPr>
            <a:xfrm>
              <a:off x="1631150" y="4455641"/>
              <a:ext cx="720000" cy="1077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1" name="Google Shape;1231;p85"/>
            <p:cNvSpPr/>
            <p:nvPr/>
          </p:nvSpPr>
          <p:spPr>
            <a:xfrm>
              <a:off x="1846141" y="4957304"/>
              <a:ext cx="293050" cy="155339"/>
            </a:xfrm>
            <a:custGeom>
              <a:rect b="b" l="l" r="r" t="t"/>
              <a:pathLst>
                <a:path extrusionOk="0" h="245" w="462">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2" name="Google Shape;1232;p85"/>
            <p:cNvSpPr/>
            <p:nvPr/>
          </p:nvSpPr>
          <p:spPr>
            <a:xfrm>
              <a:off x="1776241" y="4814286"/>
              <a:ext cx="431967" cy="161500"/>
            </a:xfrm>
            <a:custGeom>
              <a:rect b="b" l="l" r="r" t="t"/>
              <a:pathLst>
                <a:path extrusionOk="0" h="255" w="681">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3" name="Google Shape;1233;p85"/>
            <p:cNvSpPr/>
            <p:nvPr/>
          </p:nvSpPr>
          <p:spPr>
            <a:xfrm>
              <a:off x="1639308" y="4531550"/>
              <a:ext cx="706054" cy="169201"/>
            </a:xfrm>
            <a:custGeom>
              <a:rect b="b" l="l" r="r" t="t"/>
              <a:pathLst>
                <a:path extrusionOk="0" h="267" w="1113">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4" name="Google Shape;1234;p85"/>
            <p:cNvSpPr/>
            <p:nvPr/>
          </p:nvSpPr>
          <p:spPr>
            <a:xfrm>
              <a:off x="1708546" y="4674128"/>
              <a:ext cx="567578" cy="164141"/>
            </a:xfrm>
            <a:custGeom>
              <a:rect b="b" l="l" r="r" t="t"/>
              <a:pathLst>
                <a:path extrusionOk="0" h="259" w="895">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35" name="Google Shape;1235;p85"/>
          <p:cNvGrpSpPr/>
          <p:nvPr/>
        </p:nvGrpSpPr>
        <p:grpSpPr>
          <a:xfrm>
            <a:off x="2420095" y="2983429"/>
            <a:ext cx="445680" cy="407853"/>
            <a:chOff x="2704878" y="4454697"/>
            <a:chExt cx="720000" cy="658889"/>
          </a:xfrm>
        </p:grpSpPr>
        <p:sp>
          <p:nvSpPr>
            <p:cNvPr id="1236" name="Google Shape;1236;p85"/>
            <p:cNvSpPr/>
            <p:nvPr/>
          </p:nvSpPr>
          <p:spPr>
            <a:xfrm>
              <a:off x="2704878" y="4454697"/>
              <a:ext cx="720000" cy="864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7" name="Google Shape;1237;p85"/>
            <p:cNvSpPr/>
            <p:nvPr/>
          </p:nvSpPr>
          <p:spPr>
            <a:xfrm>
              <a:off x="2824150" y="4749732"/>
              <a:ext cx="484183" cy="135418"/>
            </a:xfrm>
            <a:custGeom>
              <a:rect b="b" l="l" r="r" t="t"/>
              <a:pathLst>
                <a:path extrusionOk="0" h="205" w="735">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8" name="Google Shape;1238;p85"/>
            <p:cNvSpPr/>
            <p:nvPr/>
          </p:nvSpPr>
          <p:spPr>
            <a:xfrm>
              <a:off x="2939432" y="4986160"/>
              <a:ext cx="253620" cy="127427"/>
            </a:xfrm>
            <a:custGeom>
              <a:rect b="b" l="l" r="r" t="t"/>
              <a:pathLst>
                <a:path extrusionOk="0" h="193" w="385">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9" name="Google Shape;1239;p85"/>
            <p:cNvSpPr/>
            <p:nvPr/>
          </p:nvSpPr>
          <p:spPr>
            <a:xfrm>
              <a:off x="2882012" y="4868057"/>
              <a:ext cx="368237" cy="131423"/>
            </a:xfrm>
            <a:custGeom>
              <a:rect b="b" l="l" r="r" t="t"/>
              <a:pathLst>
                <a:path extrusionOk="0" h="199" w="559">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0" name="Google Shape;1240;p85"/>
            <p:cNvSpPr/>
            <p:nvPr/>
          </p:nvSpPr>
          <p:spPr>
            <a:xfrm>
              <a:off x="2710863" y="4516635"/>
              <a:ext cx="710756" cy="140081"/>
            </a:xfrm>
            <a:custGeom>
              <a:rect b="b" l="l" r="r" t="t"/>
              <a:pathLst>
                <a:path extrusionOk="0" h="212" w="1079">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1" name="Google Shape;1241;p85"/>
            <p:cNvSpPr/>
            <p:nvPr/>
          </p:nvSpPr>
          <p:spPr>
            <a:xfrm>
              <a:off x="2768061" y="4634293"/>
              <a:ext cx="596361" cy="136528"/>
            </a:xfrm>
            <a:custGeom>
              <a:rect b="b" l="l" r="r" t="t"/>
              <a:pathLst>
                <a:path extrusionOk="0" h="207" w="905">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42" name="Google Shape;1242;p85"/>
          <p:cNvGrpSpPr/>
          <p:nvPr/>
        </p:nvGrpSpPr>
        <p:grpSpPr>
          <a:xfrm>
            <a:off x="3702366" y="2985387"/>
            <a:ext cx="445549" cy="403935"/>
            <a:chOff x="4852681" y="4457861"/>
            <a:chExt cx="719788" cy="652561"/>
          </a:xfrm>
        </p:grpSpPr>
        <p:sp>
          <p:nvSpPr>
            <p:cNvPr id="1243" name="Google Shape;1243;p85"/>
            <p:cNvSpPr/>
            <p:nvPr/>
          </p:nvSpPr>
          <p:spPr>
            <a:xfrm>
              <a:off x="5209000" y="4739226"/>
              <a:ext cx="363469" cy="371197"/>
            </a:xfrm>
            <a:custGeom>
              <a:rect b="b" l="l" r="r" t="t"/>
              <a:pathLst>
                <a:path extrusionOk="0" h="641" w="629">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44" name="Google Shape;1244;p85"/>
            <p:cNvSpPr/>
            <p:nvPr/>
          </p:nvSpPr>
          <p:spPr>
            <a:xfrm>
              <a:off x="4852681" y="4739226"/>
              <a:ext cx="363265" cy="371197"/>
            </a:xfrm>
            <a:custGeom>
              <a:rect b="b" l="l" r="r" t="t"/>
              <a:pathLst>
                <a:path extrusionOk="0" h="641" w="629">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45" name="Google Shape;1245;p85"/>
            <p:cNvSpPr/>
            <p:nvPr/>
          </p:nvSpPr>
          <p:spPr>
            <a:xfrm>
              <a:off x="5044529" y="4457861"/>
              <a:ext cx="336092" cy="363011"/>
            </a:xfrm>
            <a:custGeom>
              <a:rect b="b" l="l" r="r" t="t"/>
              <a:pathLst>
                <a:path extrusionOk="0" h="627" w="582">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246" name="Google Shape;1246;p85"/>
          <p:cNvGrpSpPr/>
          <p:nvPr/>
        </p:nvGrpSpPr>
        <p:grpSpPr>
          <a:xfrm>
            <a:off x="4984527" y="2975824"/>
            <a:ext cx="445818" cy="423063"/>
            <a:chOff x="7000306" y="4442411"/>
            <a:chExt cx="720224" cy="683463"/>
          </a:xfrm>
        </p:grpSpPr>
        <p:sp>
          <p:nvSpPr>
            <p:cNvPr id="1247" name="Google Shape;1247;p85"/>
            <p:cNvSpPr/>
            <p:nvPr/>
          </p:nvSpPr>
          <p:spPr>
            <a:xfrm>
              <a:off x="7360523" y="4580400"/>
              <a:ext cx="360007" cy="280995"/>
            </a:xfrm>
            <a:custGeom>
              <a:rect b="b" l="l" r="r" t="t"/>
              <a:pathLst>
                <a:path extrusionOk="0" h="548" w="701">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48" name="Google Shape;1248;p85"/>
            <p:cNvSpPr/>
            <p:nvPr/>
          </p:nvSpPr>
          <p:spPr>
            <a:xfrm>
              <a:off x="7359894" y="4796791"/>
              <a:ext cx="281006" cy="329083"/>
            </a:xfrm>
            <a:custGeom>
              <a:rect b="b" l="l" r="r" t="t"/>
              <a:pathLst>
                <a:path extrusionOk="0" h="642" w="547">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49" name="Google Shape;1249;p85"/>
            <p:cNvSpPr/>
            <p:nvPr/>
          </p:nvSpPr>
          <p:spPr>
            <a:xfrm>
              <a:off x="7079935" y="4796791"/>
              <a:ext cx="281006" cy="329083"/>
            </a:xfrm>
            <a:custGeom>
              <a:rect b="b" l="l" r="r" t="t"/>
              <a:pathLst>
                <a:path extrusionOk="0" h="642" w="547">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50" name="Google Shape;1250;p85"/>
            <p:cNvSpPr/>
            <p:nvPr/>
          </p:nvSpPr>
          <p:spPr>
            <a:xfrm>
              <a:off x="7000306" y="4580400"/>
              <a:ext cx="360216" cy="280995"/>
            </a:xfrm>
            <a:custGeom>
              <a:rect b="b" l="l" r="r" t="t"/>
              <a:pathLst>
                <a:path extrusionOk="0" h="548" w="701">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51" name="Google Shape;1251;p85"/>
            <p:cNvSpPr/>
            <p:nvPr/>
          </p:nvSpPr>
          <p:spPr>
            <a:xfrm>
              <a:off x="7228925" y="4442411"/>
              <a:ext cx="262985" cy="354379"/>
            </a:xfrm>
            <a:custGeom>
              <a:rect b="b" l="l" r="r" t="t"/>
              <a:pathLst>
                <a:path extrusionOk="0" h="691" w="512">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252" name="Google Shape;1252;p85"/>
          <p:cNvGrpSpPr/>
          <p:nvPr/>
        </p:nvGrpSpPr>
        <p:grpSpPr>
          <a:xfrm>
            <a:off x="5625735" y="2973621"/>
            <a:ext cx="445779" cy="427468"/>
            <a:chOff x="8074325" y="4438852"/>
            <a:chExt cx="720160" cy="690579"/>
          </a:xfrm>
        </p:grpSpPr>
        <p:sp>
          <p:nvSpPr>
            <p:cNvPr id="1253" name="Google Shape;1253;p85"/>
            <p:cNvSpPr/>
            <p:nvPr/>
          </p:nvSpPr>
          <p:spPr>
            <a:xfrm>
              <a:off x="8177523" y="4784253"/>
              <a:ext cx="257327" cy="345178"/>
            </a:xfrm>
            <a:custGeom>
              <a:rect b="b" l="l" r="r" t="t"/>
              <a:pathLst>
                <a:path extrusionOk="0" h="539" w="402">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54" name="Google Shape;1254;p85"/>
            <p:cNvSpPr/>
            <p:nvPr/>
          </p:nvSpPr>
          <p:spPr>
            <a:xfrm>
              <a:off x="8434850" y="4438852"/>
              <a:ext cx="257327" cy="345401"/>
            </a:xfrm>
            <a:custGeom>
              <a:rect b="b" l="l" r="r" t="t"/>
              <a:pathLst>
                <a:path extrusionOk="0" h="539" w="402">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55" name="Google Shape;1255;p85"/>
            <p:cNvSpPr/>
            <p:nvPr/>
          </p:nvSpPr>
          <p:spPr>
            <a:xfrm>
              <a:off x="8434850" y="4663708"/>
              <a:ext cx="359635" cy="240202"/>
            </a:xfrm>
            <a:custGeom>
              <a:rect b="b" l="l" r="r" t="t"/>
              <a:pathLst>
                <a:path extrusionOk="0" h="375" w="562">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56" name="Google Shape;1256;p85"/>
            <p:cNvSpPr/>
            <p:nvPr/>
          </p:nvSpPr>
          <p:spPr>
            <a:xfrm>
              <a:off x="8434850" y="4784253"/>
              <a:ext cx="257327" cy="345178"/>
            </a:xfrm>
            <a:custGeom>
              <a:rect b="b" l="l" r="r" t="t"/>
              <a:pathLst>
                <a:path extrusionOk="0" h="539" w="402">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57" name="Google Shape;1257;p85"/>
            <p:cNvSpPr/>
            <p:nvPr/>
          </p:nvSpPr>
          <p:spPr>
            <a:xfrm>
              <a:off x="8074325" y="4663708"/>
              <a:ext cx="360524" cy="240202"/>
            </a:xfrm>
            <a:custGeom>
              <a:rect b="b" l="l" r="r" t="t"/>
              <a:pathLst>
                <a:path extrusionOk="0" h="375" w="563">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58" name="Google Shape;1258;p85"/>
            <p:cNvSpPr/>
            <p:nvPr/>
          </p:nvSpPr>
          <p:spPr>
            <a:xfrm>
              <a:off x="8177523" y="4438852"/>
              <a:ext cx="257327" cy="345401"/>
            </a:xfrm>
            <a:custGeom>
              <a:rect b="b" l="l" r="r" t="t"/>
              <a:pathLst>
                <a:path extrusionOk="0" h="539" w="402">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259" name="Google Shape;1259;p85"/>
          <p:cNvGrpSpPr/>
          <p:nvPr/>
        </p:nvGrpSpPr>
        <p:grpSpPr>
          <a:xfrm>
            <a:off x="6908080" y="2987570"/>
            <a:ext cx="445629" cy="399565"/>
            <a:chOff x="9878975" y="4425243"/>
            <a:chExt cx="719918" cy="645502"/>
          </a:xfrm>
        </p:grpSpPr>
        <p:sp>
          <p:nvSpPr>
            <p:cNvPr id="1260" name="Google Shape;1260;p85"/>
            <p:cNvSpPr/>
            <p:nvPr/>
          </p:nvSpPr>
          <p:spPr>
            <a:xfrm>
              <a:off x="10225338" y="4708710"/>
              <a:ext cx="373555" cy="362034"/>
            </a:xfrm>
            <a:custGeom>
              <a:rect b="b" l="l" r="r" t="t"/>
              <a:pathLst>
                <a:path extrusionOk="0" h="614" w="635">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1" name="Google Shape;1261;p85"/>
            <p:cNvSpPr/>
            <p:nvPr/>
          </p:nvSpPr>
          <p:spPr>
            <a:xfrm>
              <a:off x="10067759" y="4425243"/>
              <a:ext cx="361073" cy="361365"/>
            </a:xfrm>
            <a:custGeom>
              <a:rect b="b" l="l" r="r" t="t"/>
              <a:pathLst>
                <a:path extrusionOk="0" h="613" w="614">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2" name="Google Shape;1262;p85"/>
            <p:cNvSpPr/>
            <p:nvPr/>
          </p:nvSpPr>
          <p:spPr>
            <a:xfrm>
              <a:off x="9878975" y="4708710"/>
              <a:ext cx="359959" cy="362034"/>
            </a:xfrm>
            <a:custGeom>
              <a:rect b="b" l="l" r="r" t="t"/>
              <a:pathLst>
                <a:path extrusionOk="0" h="614" w="612">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63" name="Google Shape;1263;p85"/>
          <p:cNvGrpSpPr/>
          <p:nvPr/>
        </p:nvGrpSpPr>
        <p:grpSpPr>
          <a:xfrm>
            <a:off x="7549097" y="2976371"/>
            <a:ext cx="445785" cy="421964"/>
            <a:chOff x="10914544" y="4407150"/>
            <a:chExt cx="720170" cy="681687"/>
          </a:xfrm>
        </p:grpSpPr>
        <p:sp>
          <p:nvSpPr>
            <p:cNvPr id="1264" name="Google Shape;1264;p85"/>
            <p:cNvSpPr/>
            <p:nvPr/>
          </p:nvSpPr>
          <p:spPr>
            <a:xfrm>
              <a:off x="10914544" y="4407150"/>
              <a:ext cx="349099" cy="392923"/>
            </a:xfrm>
            <a:custGeom>
              <a:rect b="b" l="l" r="r" t="t"/>
              <a:pathLst>
                <a:path extrusionOk="0" h="712" w="632">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5" name="Google Shape;1265;p85"/>
            <p:cNvSpPr/>
            <p:nvPr/>
          </p:nvSpPr>
          <p:spPr>
            <a:xfrm>
              <a:off x="10933187" y="4759296"/>
              <a:ext cx="393264" cy="329541"/>
            </a:xfrm>
            <a:custGeom>
              <a:rect b="b" l="l" r="r" t="t"/>
              <a:pathLst>
                <a:path extrusionOk="0" h="597" w="712">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6" name="Google Shape;1266;p85"/>
            <p:cNvSpPr/>
            <p:nvPr/>
          </p:nvSpPr>
          <p:spPr>
            <a:xfrm>
              <a:off x="11285615" y="4696357"/>
              <a:ext cx="330458" cy="392479"/>
            </a:xfrm>
            <a:custGeom>
              <a:rect b="b" l="l" r="r" t="t"/>
              <a:pathLst>
                <a:path extrusionOk="0" h="711" w="598">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7" name="Google Shape;1267;p85"/>
            <p:cNvSpPr/>
            <p:nvPr/>
          </p:nvSpPr>
          <p:spPr>
            <a:xfrm>
              <a:off x="11222808" y="4407150"/>
              <a:ext cx="411906" cy="329541"/>
            </a:xfrm>
            <a:custGeom>
              <a:rect b="b" l="l" r="r" t="t"/>
              <a:pathLst>
                <a:path extrusionOk="0" h="597" w="746">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68" name="Google Shape;1268;p85"/>
          <p:cNvGrpSpPr/>
          <p:nvPr/>
        </p:nvGrpSpPr>
        <p:grpSpPr>
          <a:xfrm>
            <a:off x="6266887" y="2984485"/>
            <a:ext cx="445805" cy="405735"/>
            <a:chOff x="8843122" y="4420259"/>
            <a:chExt cx="720202" cy="655469"/>
          </a:xfrm>
        </p:grpSpPr>
        <p:sp>
          <p:nvSpPr>
            <p:cNvPr id="1269" name="Google Shape;1269;p85"/>
            <p:cNvSpPr/>
            <p:nvPr/>
          </p:nvSpPr>
          <p:spPr>
            <a:xfrm>
              <a:off x="8843122" y="4664371"/>
              <a:ext cx="351295" cy="411356"/>
            </a:xfrm>
            <a:custGeom>
              <a:rect b="b" l="l" r="r" t="t"/>
              <a:pathLst>
                <a:path extrusionOk="0" h="618" w="53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0" name="Google Shape;1270;p85"/>
            <p:cNvSpPr/>
            <p:nvPr/>
          </p:nvSpPr>
          <p:spPr>
            <a:xfrm>
              <a:off x="9232824" y="4664371"/>
              <a:ext cx="330500" cy="411356"/>
            </a:xfrm>
            <a:custGeom>
              <a:rect b="b" l="l" r="r" t="t"/>
              <a:pathLst>
                <a:path extrusionOk="0" h="618" w="499">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1" name="Google Shape;1271;p85"/>
            <p:cNvSpPr/>
            <p:nvPr/>
          </p:nvSpPr>
          <p:spPr>
            <a:xfrm>
              <a:off x="9108305" y="4859367"/>
              <a:ext cx="210630" cy="182470"/>
            </a:xfrm>
            <a:custGeom>
              <a:rect b="b" l="l" r="r" t="t"/>
              <a:pathLst>
                <a:path extrusionOk="0" h="274" w="318">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2" name="Google Shape;1272;p85"/>
            <p:cNvSpPr/>
            <p:nvPr/>
          </p:nvSpPr>
          <p:spPr>
            <a:xfrm>
              <a:off x="8990881" y="4420259"/>
              <a:ext cx="445234" cy="224220"/>
            </a:xfrm>
            <a:custGeom>
              <a:rect b="b" l="l" r="r" t="t"/>
              <a:pathLst>
                <a:path extrusionOk="0" h="337" w="672">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3" name="Google Shape;1273;p85"/>
            <p:cNvSpPr/>
            <p:nvPr/>
          </p:nvSpPr>
          <p:spPr>
            <a:xfrm>
              <a:off x="8988924" y="4625814"/>
              <a:ext cx="207939" cy="207766"/>
            </a:xfrm>
            <a:custGeom>
              <a:rect b="b" l="l" r="r" t="t"/>
              <a:pathLst>
                <a:path extrusionOk="0" h="312" w="314">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4" name="Google Shape;1274;p85"/>
            <p:cNvSpPr/>
            <p:nvPr/>
          </p:nvSpPr>
          <p:spPr>
            <a:xfrm>
              <a:off x="9232824" y="4627288"/>
              <a:ext cx="203291" cy="203591"/>
            </a:xfrm>
            <a:custGeom>
              <a:rect b="b" l="l" r="r" t="t"/>
              <a:pathLst>
                <a:path extrusionOk="0" h="306" w="307">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75" name="Google Shape;1275;p85"/>
          <p:cNvGrpSpPr/>
          <p:nvPr/>
        </p:nvGrpSpPr>
        <p:grpSpPr>
          <a:xfrm>
            <a:off x="3069757" y="2283047"/>
            <a:ext cx="445812" cy="394518"/>
            <a:chOff x="1510757" y="3225422"/>
            <a:chExt cx="720214" cy="637347"/>
          </a:xfrm>
        </p:grpSpPr>
        <p:sp>
          <p:nvSpPr>
            <p:cNvPr id="1276" name="Google Shape;1276;p85"/>
            <p:cNvSpPr/>
            <p:nvPr/>
          </p:nvSpPr>
          <p:spPr>
            <a:xfrm>
              <a:off x="1774546" y="3475620"/>
              <a:ext cx="261417" cy="238347"/>
            </a:xfrm>
            <a:custGeom>
              <a:rect b="b" l="l" r="r" t="t"/>
              <a:pathLst>
                <a:path extrusionOk="0" h="351" w="385">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7" name="Google Shape;1277;p85"/>
            <p:cNvSpPr/>
            <p:nvPr/>
          </p:nvSpPr>
          <p:spPr>
            <a:xfrm>
              <a:off x="2000650" y="3426634"/>
              <a:ext cx="230321" cy="296287"/>
            </a:xfrm>
            <a:custGeom>
              <a:rect b="b" l="l" r="r" t="t"/>
              <a:pathLst>
                <a:path extrusionOk="0" h="436" w="339">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8" name="Google Shape;1278;p85"/>
            <p:cNvSpPr/>
            <p:nvPr/>
          </p:nvSpPr>
          <p:spPr>
            <a:xfrm>
              <a:off x="1774546" y="3225422"/>
              <a:ext cx="211874" cy="236503"/>
            </a:xfrm>
            <a:custGeom>
              <a:rect b="b" l="l" r="r" t="t"/>
              <a:pathLst>
                <a:path extrusionOk="0" h="348" w="312">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9" name="Google Shape;1279;p85"/>
            <p:cNvSpPr/>
            <p:nvPr/>
          </p:nvSpPr>
          <p:spPr>
            <a:xfrm>
              <a:off x="1951107" y="3243857"/>
              <a:ext cx="274329" cy="218067"/>
            </a:xfrm>
            <a:custGeom>
              <a:rect b="b" l="l" r="r" t="t"/>
              <a:pathLst>
                <a:path extrusionOk="0" h="321" w="404">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0" name="Google Shape;1280;p85"/>
            <p:cNvSpPr/>
            <p:nvPr/>
          </p:nvSpPr>
          <p:spPr>
            <a:xfrm>
              <a:off x="1858610" y="3710542"/>
              <a:ext cx="173926" cy="152226"/>
            </a:xfrm>
            <a:custGeom>
              <a:rect b="b" l="l" r="r" t="t"/>
              <a:pathLst>
                <a:path extrusionOk="0" h="224" w="256">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1" name="Google Shape;1281;p85"/>
            <p:cNvSpPr/>
            <p:nvPr/>
          </p:nvSpPr>
          <p:spPr>
            <a:xfrm>
              <a:off x="1521825" y="3426634"/>
              <a:ext cx="288560" cy="234396"/>
            </a:xfrm>
            <a:custGeom>
              <a:rect b="b" l="l" r="r" t="t"/>
              <a:pathLst>
                <a:path extrusionOk="0" h="345" w="425">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2" name="Google Shape;1282;p85"/>
            <p:cNvSpPr/>
            <p:nvPr/>
          </p:nvSpPr>
          <p:spPr>
            <a:xfrm>
              <a:off x="1510757" y="3234903"/>
              <a:ext cx="299628" cy="227021"/>
            </a:xfrm>
            <a:custGeom>
              <a:rect b="b" l="l" r="r" t="t"/>
              <a:pathLst>
                <a:path extrusionOk="0" h="334" w="441">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83" name="Google Shape;1283;p85"/>
          <p:cNvGrpSpPr/>
          <p:nvPr/>
        </p:nvGrpSpPr>
        <p:grpSpPr>
          <a:xfrm>
            <a:off x="3761148" y="2300567"/>
            <a:ext cx="445767" cy="359478"/>
            <a:chOff x="2595501" y="3253725"/>
            <a:chExt cx="720141" cy="580739"/>
          </a:xfrm>
        </p:grpSpPr>
        <p:sp>
          <p:nvSpPr>
            <p:cNvPr id="1284" name="Google Shape;1284;p85"/>
            <p:cNvSpPr/>
            <p:nvPr/>
          </p:nvSpPr>
          <p:spPr>
            <a:xfrm>
              <a:off x="2595501" y="3269807"/>
              <a:ext cx="416349" cy="273171"/>
            </a:xfrm>
            <a:custGeom>
              <a:rect b="b" l="l" r="r" t="t"/>
              <a:pathLst>
                <a:path extrusionOk="0" h="472" w="722">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5" name="Google Shape;1285;p85"/>
            <p:cNvSpPr/>
            <p:nvPr/>
          </p:nvSpPr>
          <p:spPr>
            <a:xfrm>
              <a:off x="2903528" y="3560177"/>
              <a:ext cx="374670" cy="273617"/>
            </a:xfrm>
            <a:custGeom>
              <a:rect b="b" l="l" r="r" t="t"/>
              <a:pathLst>
                <a:path extrusionOk="0" h="473" w="65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6" name="Google Shape;1286;p85"/>
            <p:cNvSpPr/>
            <p:nvPr/>
          </p:nvSpPr>
          <p:spPr>
            <a:xfrm>
              <a:off x="2635397" y="3497189"/>
              <a:ext cx="313600" cy="337276"/>
            </a:xfrm>
            <a:custGeom>
              <a:rect b="b" l="l" r="r" t="t"/>
              <a:pathLst>
                <a:path extrusionOk="0" h="583" w="544">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7" name="Google Shape;1287;p85"/>
            <p:cNvSpPr/>
            <p:nvPr/>
          </p:nvSpPr>
          <p:spPr>
            <a:xfrm>
              <a:off x="2966382" y="3253725"/>
              <a:ext cx="349261" cy="352241"/>
            </a:xfrm>
            <a:custGeom>
              <a:rect b="b" l="l" r="r" t="t"/>
              <a:pathLst>
                <a:path extrusionOk="0" h="609" w="606">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88" name="Google Shape;1288;p85"/>
          <p:cNvGrpSpPr/>
          <p:nvPr/>
        </p:nvGrpSpPr>
        <p:grpSpPr>
          <a:xfrm>
            <a:off x="5143819" y="2257535"/>
            <a:ext cx="443879" cy="445541"/>
            <a:chOff x="4764809" y="3184208"/>
            <a:chExt cx="717090" cy="719775"/>
          </a:xfrm>
        </p:grpSpPr>
        <p:sp>
          <p:nvSpPr>
            <p:cNvPr id="1289" name="Google Shape;1289;p85"/>
            <p:cNvSpPr/>
            <p:nvPr/>
          </p:nvSpPr>
          <p:spPr>
            <a:xfrm>
              <a:off x="5143387" y="3232375"/>
              <a:ext cx="338512" cy="556553"/>
            </a:xfrm>
            <a:custGeom>
              <a:rect b="b" l="l" r="r" t="t"/>
              <a:pathLst>
                <a:path extrusionOk="0" h="847" w="517">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0" name="Google Shape;1290;p85"/>
            <p:cNvSpPr/>
            <p:nvPr/>
          </p:nvSpPr>
          <p:spPr>
            <a:xfrm>
              <a:off x="4783248" y="3418197"/>
              <a:ext cx="616697" cy="485785"/>
            </a:xfrm>
            <a:custGeom>
              <a:rect b="b" l="l" r="r" t="t"/>
              <a:pathLst>
                <a:path extrusionOk="0" h="739" w="942">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1" name="Google Shape;1291;p85"/>
            <p:cNvSpPr/>
            <p:nvPr/>
          </p:nvSpPr>
          <p:spPr>
            <a:xfrm>
              <a:off x="4764809" y="3184208"/>
              <a:ext cx="585965" cy="520485"/>
            </a:xfrm>
            <a:custGeom>
              <a:rect b="b" l="l" r="r" t="t"/>
              <a:pathLst>
                <a:path extrusionOk="0" h="792" w="895">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92" name="Google Shape;1292;p85"/>
          <p:cNvGrpSpPr/>
          <p:nvPr/>
        </p:nvGrpSpPr>
        <p:grpSpPr>
          <a:xfrm>
            <a:off x="4452495" y="2286500"/>
            <a:ext cx="445746" cy="387612"/>
            <a:chOff x="3680173" y="3231000"/>
            <a:chExt cx="720106" cy="626190"/>
          </a:xfrm>
        </p:grpSpPr>
        <p:sp>
          <p:nvSpPr>
            <p:cNvPr id="1293" name="Google Shape;1293;p85"/>
            <p:cNvSpPr/>
            <p:nvPr/>
          </p:nvSpPr>
          <p:spPr>
            <a:xfrm>
              <a:off x="3680173" y="3232386"/>
              <a:ext cx="468746" cy="451568"/>
            </a:xfrm>
            <a:custGeom>
              <a:rect b="b" l="l" r="r" t="t"/>
              <a:pathLst>
                <a:path extrusionOk="0" h="326" w="341">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4" name="Google Shape;1294;p85"/>
            <p:cNvSpPr/>
            <p:nvPr/>
          </p:nvSpPr>
          <p:spPr>
            <a:xfrm>
              <a:off x="3743529" y="3408162"/>
              <a:ext cx="548171" cy="449028"/>
            </a:xfrm>
            <a:custGeom>
              <a:rect b="b" l="l" r="r" t="t"/>
              <a:pathLst>
                <a:path extrusionOk="0" h="324" w="399">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5" name="Google Shape;1295;p85"/>
            <p:cNvSpPr/>
            <p:nvPr/>
          </p:nvSpPr>
          <p:spPr>
            <a:xfrm>
              <a:off x="4061000" y="3231000"/>
              <a:ext cx="339279" cy="508390"/>
            </a:xfrm>
            <a:custGeom>
              <a:rect b="b" l="l" r="r" t="t"/>
              <a:pathLst>
                <a:path extrusionOk="0" h="367" w="247">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96" name="Google Shape;1296;p85"/>
          <p:cNvGrpSpPr/>
          <p:nvPr/>
        </p:nvGrpSpPr>
        <p:grpSpPr>
          <a:xfrm>
            <a:off x="6524582" y="2257496"/>
            <a:ext cx="443283" cy="445620"/>
            <a:chOff x="6931035" y="3184144"/>
            <a:chExt cx="716128" cy="719903"/>
          </a:xfrm>
        </p:grpSpPr>
        <p:sp>
          <p:nvSpPr>
            <p:cNvPr id="1297" name="Google Shape;1297;p85"/>
            <p:cNvSpPr/>
            <p:nvPr/>
          </p:nvSpPr>
          <p:spPr>
            <a:xfrm>
              <a:off x="7304099" y="3430106"/>
              <a:ext cx="343064" cy="228463"/>
            </a:xfrm>
            <a:custGeom>
              <a:rect b="b" l="l" r="r" t="t"/>
              <a:pathLst>
                <a:path extrusionOk="0" h="391" w="59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8" name="Google Shape;1298;p85"/>
            <p:cNvSpPr/>
            <p:nvPr/>
          </p:nvSpPr>
          <p:spPr>
            <a:xfrm>
              <a:off x="6931035" y="3430106"/>
              <a:ext cx="343548" cy="228463"/>
            </a:xfrm>
            <a:custGeom>
              <a:rect b="b" l="l" r="r" t="t"/>
              <a:pathLst>
                <a:path extrusionOk="0" h="391" w="591">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9" name="Google Shape;1299;p85"/>
            <p:cNvSpPr/>
            <p:nvPr/>
          </p:nvSpPr>
          <p:spPr>
            <a:xfrm>
              <a:off x="7175631" y="3184144"/>
              <a:ext cx="227419" cy="345369"/>
            </a:xfrm>
            <a:custGeom>
              <a:rect b="b" l="l" r="r" t="t"/>
              <a:pathLst>
                <a:path extrusionOk="0" h="591" w="391">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0" name="Google Shape;1300;p85"/>
            <p:cNvSpPr/>
            <p:nvPr/>
          </p:nvSpPr>
          <p:spPr>
            <a:xfrm>
              <a:off x="7175631" y="3558678"/>
              <a:ext cx="227419" cy="345369"/>
            </a:xfrm>
            <a:custGeom>
              <a:rect b="b" l="l" r="r" t="t"/>
              <a:pathLst>
                <a:path extrusionOk="0" h="591" w="391">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01" name="Google Shape;1301;p85"/>
          <p:cNvGrpSpPr/>
          <p:nvPr/>
        </p:nvGrpSpPr>
        <p:grpSpPr>
          <a:xfrm>
            <a:off x="5833276" y="2257448"/>
            <a:ext cx="445727" cy="445714"/>
            <a:chOff x="5846429" y="3184067"/>
            <a:chExt cx="720076" cy="720055"/>
          </a:xfrm>
        </p:grpSpPr>
        <p:sp>
          <p:nvSpPr>
            <p:cNvPr id="1302" name="Google Shape;1302;p85"/>
            <p:cNvSpPr/>
            <p:nvPr/>
          </p:nvSpPr>
          <p:spPr>
            <a:xfrm>
              <a:off x="6207893" y="3184067"/>
              <a:ext cx="355998" cy="422879"/>
            </a:xfrm>
            <a:custGeom>
              <a:rect b="b" l="l" r="r" t="t"/>
              <a:pathLst>
                <a:path extrusionOk="0" h="642" w="54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3" name="Google Shape;1303;p85"/>
            <p:cNvSpPr/>
            <p:nvPr/>
          </p:nvSpPr>
          <p:spPr>
            <a:xfrm>
              <a:off x="5846429" y="3186676"/>
              <a:ext cx="423253" cy="355759"/>
            </a:xfrm>
            <a:custGeom>
              <a:rect b="b" l="l" r="r" t="t"/>
              <a:pathLst>
                <a:path extrusionOk="0" h="540" w="642">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4" name="Google Shape;1304;p85"/>
            <p:cNvSpPr/>
            <p:nvPr/>
          </p:nvSpPr>
          <p:spPr>
            <a:xfrm>
              <a:off x="5849043" y="3481007"/>
              <a:ext cx="355998" cy="423115"/>
            </a:xfrm>
            <a:custGeom>
              <a:rect b="b" l="l" r="r" t="t"/>
              <a:pathLst>
                <a:path extrusionOk="0" h="642" w="54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5" name="Google Shape;1305;p85"/>
            <p:cNvSpPr/>
            <p:nvPr/>
          </p:nvSpPr>
          <p:spPr>
            <a:xfrm>
              <a:off x="6143252" y="3545755"/>
              <a:ext cx="423253" cy="355759"/>
            </a:xfrm>
            <a:custGeom>
              <a:rect b="b" l="l" r="r" t="t"/>
              <a:pathLst>
                <a:path extrusionOk="0" h="540" w="642">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06" name="Google Shape;1306;p85"/>
          <p:cNvGrpSpPr/>
          <p:nvPr/>
        </p:nvGrpSpPr>
        <p:grpSpPr>
          <a:xfrm>
            <a:off x="2520481" y="2257393"/>
            <a:ext cx="303698" cy="445825"/>
            <a:chOff x="655600" y="3183978"/>
            <a:chExt cx="490627" cy="720234"/>
          </a:xfrm>
        </p:grpSpPr>
        <p:sp>
          <p:nvSpPr>
            <p:cNvPr id="1307" name="Google Shape;1307;p85"/>
            <p:cNvSpPr/>
            <p:nvPr/>
          </p:nvSpPr>
          <p:spPr>
            <a:xfrm>
              <a:off x="781315" y="3461564"/>
              <a:ext cx="274086" cy="162243"/>
            </a:xfrm>
            <a:custGeom>
              <a:rect b="b" l="l" r="r" t="t"/>
              <a:pathLst>
                <a:path extrusionOk="0" h="302" w="513">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8" name="Google Shape;1308;p85"/>
            <p:cNvSpPr/>
            <p:nvPr/>
          </p:nvSpPr>
          <p:spPr>
            <a:xfrm>
              <a:off x="850087" y="3183978"/>
              <a:ext cx="259850" cy="244775"/>
            </a:xfrm>
            <a:custGeom>
              <a:rect b="b" l="l" r="r" t="t"/>
              <a:pathLst>
                <a:path extrusionOk="0" h="456" w="486">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9" name="Google Shape;1309;p85"/>
            <p:cNvSpPr/>
            <p:nvPr/>
          </p:nvSpPr>
          <p:spPr>
            <a:xfrm>
              <a:off x="655600" y="3264496"/>
              <a:ext cx="213333" cy="294294"/>
            </a:xfrm>
            <a:custGeom>
              <a:rect b="b" l="l" r="r" t="t"/>
              <a:pathLst>
                <a:path extrusionOk="0" h="548" w="399">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0" name="Google Shape;1310;p85"/>
            <p:cNvSpPr/>
            <p:nvPr/>
          </p:nvSpPr>
          <p:spPr>
            <a:xfrm>
              <a:off x="673846" y="3654405"/>
              <a:ext cx="303960" cy="249807"/>
            </a:xfrm>
            <a:custGeom>
              <a:rect b="b" l="l" r="r" t="t"/>
              <a:pathLst>
                <a:path extrusionOk="0" h="465" w="569">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1" name="Google Shape;1311;p85"/>
            <p:cNvSpPr/>
            <p:nvPr/>
          </p:nvSpPr>
          <p:spPr>
            <a:xfrm>
              <a:off x="959159" y="3535238"/>
              <a:ext cx="187068" cy="287248"/>
            </a:xfrm>
            <a:custGeom>
              <a:rect b="b" l="l" r="r" t="t"/>
              <a:pathLst>
                <a:path extrusionOk="0" h="535" w="35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12" name="Google Shape;1312;p85"/>
          <p:cNvGrpSpPr/>
          <p:nvPr/>
        </p:nvGrpSpPr>
        <p:grpSpPr>
          <a:xfrm>
            <a:off x="7213443" y="2257509"/>
            <a:ext cx="189785" cy="445592"/>
            <a:chOff x="8011692" y="3184166"/>
            <a:chExt cx="306600" cy="719859"/>
          </a:xfrm>
        </p:grpSpPr>
        <p:sp>
          <p:nvSpPr>
            <p:cNvPr id="1313" name="Google Shape;1313;p85"/>
            <p:cNvSpPr/>
            <p:nvPr/>
          </p:nvSpPr>
          <p:spPr>
            <a:xfrm>
              <a:off x="8011692" y="3885096"/>
              <a:ext cx="306496" cy="18928"/>
            </a:xfrm>
            <a:custGeom>
              <a:rect b="b" l="l" r="r" t="t"/>
              <a:pathLst>
                <a:path extrusionOk="0" h="35" w="569">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14" name="Google Shape;1314;p85"/>
            <p:cNvSpPr/>
            <p:nvPr/>
          </p:nvSpPr>
          <p:spPr>
            <a:xfrm>
              <a:off x="8011692" y="3184166"/>
              <a:ext cx="306496" cy="40025"/>
            </a:xfrm>
            <a:custGeom>
              <a:rect b="b" l="l" r="r" t="t"/>
              <a:pathLst>
                <a:path extrusionOk="0" h="74" w="569">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15" name="Google Shape;1315;p85"/>
            <p:cNvSpPr txBox="1"/>
            <p:nvPr/>
          </p:nvSpPr>
          <p:spPr>
            <a:xfrm>
              <a:off x="8011692" y="3395332"/>
              <a:ext cx="306600" cy="157200"/>
            </a:xfrm>
            <a:prstGeom prst="rect">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16" name="Google Shape;1316;p85"/>
            <p:cNvSpPr txBox="1"/>
            <p:nvPr/>
          </p:nvSpPr>
          <p:spPr>
            <a:xfrm>
              <a:off x="8011692" y="3231683"/>
              <a:ext cx="306600" cy="15930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17" name="Google Shape;1317;p85"/>
            <p:cNvSpPr txBox="1"/>
            <p:nvPr/>
          </p:nvSpPr>
          <p:spPr>
            <a:xfrm>
              <a:off x="8011692" y="3718293"/>
              <a:ext cx="306600" cy="159300"/>
            </a:xfrm>
            <a:prstGeom prst="rect">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18" name="Google Shape;1318;p85"/>
            <p:cNvSpPr txBox="1"/>
            <p:nvPr/>
          </p:nvSpPr>
          <p:spPr>
            <a:xfrm>
              <a:off x="8011692" y="3556812"/>
              <a:ext cx="306600" cy="157200"/>
            </a:xfrm>
            <a:prstGeom prst="rect">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319" name="Google Shape;1319;p85"/>
          <p:cNvGrpSpPr/>
          <p:nvPr/>
        </p:nvGrpSpPr>
        <p:grpSpPr>
          <a:xfrm>
            <a:off x="7648230" y="2257259"/>
            <a:ext cx="246199" cy="445516"/>
            <a:chOff x="4556125" y="630237"/>
            <a:chExt cx="3081338" cy="5568950"/>
          </a:xfrm>
        </p:grpSpPr>
        <p:sp>
          <p:nvSpPr>
            <p:cNvPr id="1320" name="Google Shape;1320;p85"/>
            <p:cNvSpPr/>
            <p:nvPr/>
          </p:nvSpPr>
          <p:spPr>
            <a:xfrm>
              <a:off x="4756150" y="630237"/>
              <a:ext cx="2397126" cy="1016000"/>
            </a:xfrm>
            <a:custGeom>
              <a:rect b="b" l="l" r="r" t="t"/>
              <a:pathLst>
                <a:path extrusionOk="0" h="233" w="55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21" name="Google Shape;1321;p85"/>
            <p:cNvSpPr/>
            <p:nvPr/>
          </p:nvSpPr>
          <p:spPr>
            <a:xfrm>
              <a:off x="4556125" y="1357312"/>
              <a:ext cx="3081338" cy="1135062"/>
            </a:xfrm>
            <a:custGeom>
              <a:rect b="b" l="l" r="r" t="t"/>
              <a:pathLst>
                <a:path extrusionOk="0" h="260" w="707">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22" name="Google Shape;1322;p85"/>
            <p:cNvSpPr/>
            <p:nvPr/>
          </p:nvSpPr>
          <p:spPr>
            <a:xfrm>
              <a:off x="4556125" y="2168525"/>
              <a:ext cx="3081338" cy="1139825"/>
            </a:xfrm>
            <a:custGeom>
              <a:rect b="b" l="l" r="r" t="t"/>
              <a:pathLst>
                <a:path extrusionOk="0" h="261" w="707">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23" name="Google Shape;1323;p85"/>
            <p:cNvSpPr/>
            <p:nvPr/>
          </p:nvSpPr>
          <p:spPr>
            <a:xfrm>
              <a:off x="4556125" y="2981325"/>
              <a:ext cx="3081338" cy="1138237"/>
            </a:xfrm>
            <a:custGeom>
              <a:rect b="b" l="l" r="r" t="t"/>
              <a:pathLst>
                <a:path extrusionOk="0" h="261" w="707">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24" name="Google Shape;1324;p85"/>
            <p:cNvSpPr/>
            <p:nvPr/>
          </p:nvSpPr>
          <p:spPr>
            <a:xfrm>
              <a:off x="4830762" y="4476750"/>
              <a:ext cx="2535237" cy="1722437"/>
            </a:xfrm>
            <a:custGeom>
              <a:rect b="b" l="l" r="r" t="t"/>
              <a:pathLst>
                <a:path extrusionOk="0" h="395" w="582">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25" name="Google Shape;1325;p85"/>
            <p:cNvSpPr/>
            <p:nvPr/>
          </p:nvSpPr>
          <p:spPr>
            <a:xfrm>
              <a:off x="5078412" y="4067175"/>
              <a:ext cx="714375" cy="322262"/>
            </a:xfrm>
            <a:custGeom>
              <a:rect b="b" l="l" r="r" t="t"/>
              <a:pathLst>
                <a:path extrusionOk="0" h="74" w="164">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26" name="Google Shape;1326;p85"/>
            <p:cNvSpPr/>
            <p:nvPr/>
          </p:nvSpPr>
          <p:spPr>
            <a:xfrm>
              <a:off x="6389687" y="3844925"/>
              <a:ext cx="715962" cy="544512"/>
            </a:xfrm>
            <a:custGeom>
              <a:rect b="b" l="l" r="r" t="t"/>
              <a:pathLst>
                <a:path extrusionOk="0" h="125" w="164">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327" name="Google Shape;1327;p85"/>
          <p:cNvGrpSpPr/>
          <p:nvPr/>
        </p:nvGrpSpPr>
        <p:grpSpPr>
          <a:xfrm>
            <a:off x="1829253" y="2257459"/>
            <a:ext cx="445768" cy="445697"/>
            <a:chOff x="1674084" y="3214987"/>
            <a:chExt cx="720142" cy="720027"/>
          </a:xfrm>
        </p:grpSpPr>
        <p:sp>
          <p:nvSpPr>
            <p:cNvPr id="1328" name="Google Shape;1328;p85"/>
            <p:cNvSpPr/>
            <p:nvPr/>
          </p:nvSpPr>
          <p:spPr>
            <a:xfrm>
              <a:off x="1674084" y="3354958"/>
              <a:ext cx="179880" cy="213215"/>
            </a:xfrm>
            <a:custGeom>
              <a:rect b="b" l="l" r="r" t="t"/>
              <a:pathLst>
                <a:path extrusionOk="0" h="242" w="204">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9" name="Google Shape;1329;p85"/>
            <p:cNvSpPr/>
            <p:nvPr/>
          </p:nvSpPr>
          <p:spPr>
            <a:xfrm>
              <a:off x="1674084" y="3534654"/>
              <a:ext cx="179880" cy="213525"/>
            </a:xfrm>
            <a:custGeom>
              <a:rect b="b" l="l" r="r" t="t"/>
              <a:pathLst>
                <a:path extrusionOk="0" h="242" w="204">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0" name="Google Shape;1330;p85"/>
            <p:cNvSpPr/>
            <p:nvPr/>
          </p:nvSpPr>
          <p:spPr>
            <a:xfrm>
              <a:off x="1861110" y="3214987"/>
              <a:ext cx="212190" cy="179696"/>
            </a:xfrm>
            <a:custGeom>
              <a:rect b="b" l="l" r="r" t="t"/>
              <a:pathLst>
                <a:path extrusionOk="0" h="204" w="241">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1" name="Google Shape;1331;p85"/>
            <p:cNvSpPr/>
            <p:nvPr/>
          </p:nvSpPr>
          <p:spPr>
            <a:xfrm>
              <a:off x="2040679" y="3214987"/>
              <a:ext cx="213433" cy="179696"/>
            </a:xfrm>
            <a:custGeom>
              <a:rect b="b" l="l" r="r" t="t"/>
              <a:pathLst>
                <a:path extrusionOk="0" h="204" w="242">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2" name="Google Shape;1332;p85"/>
            <p:cNvSpPr/>
            <p:nvPr/>
          </p:nvSpPr>
          <p:spPr>
            <a:xfrm>
              <a:off x="1674084" y="3714660"/>
              <a:ext cx="173666" cy="220353"/>
            </a:xfrm>
            <a:custGeom>
              <a:rect b="b" l="l" r="r" t="t"/>
              <a:pathLst>
                <a:path extrusionOk="0" h="250" w="197">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3" name="Google Shape;1333;p85"/>
            <p:cNvSpPr/>
            <p:nvPr/>
          </p:nvSpPr>
          <p:spPr>
            <a:xfrm>
              <a:off x="1674084" y="3214987"/>
              <a:ext cx="219646" cy="173489"/>
            </a:xfrm>
            <a:custGeom>
              <a:rect b="b" l="l" r="r" t="t"/>
              <a:pathLst>
                <a:path extrusionOk="0" h="197" w="249">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4" name="Google Shape;1334;p85"/>
            <p:cNvSpPr/>
            <p:nvPr/>
          </p:nvSpPr>
          <p:spPr>
            <a:xfrm>
              <a:off x="1995010" y="3754076"/>
              <a:ext cx="212501" cy="180938"/>
            </a:xfrm>
            <a:custGeom>
              <a:rect b="b" l="l" r="r" t="t"/>
              <a:pathLst>
                <a:path extrusionOk="0" h="205" w="241">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5" name="Google Shape;1335;p85"/>
            <p:cNvSpPr/>
            <p:nvPr/>
          </p:nvSpPr>
          <p:spPr>
            <a:xfrm>
              <a:off x="2220560" y="3214987"/>
              <a:ext cx="173666" cy="219422"/>
            </a:xfrm>
            <a:custGeom>
              <a:rect b="b" l="l" r="r" t="t"/>
              <a:pathLst>
                <a:path extrusionOk="0" h="249" w="197">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6" name="Google Shape;1336;p85"/>
            <p:cNvSpPr/>
            <p:nvPr/>
          </p:nvSpPr>
          <p:spPr>
            <a:xfrm>
              <a:off x="2214346" y="3400890"/>
              <a:ext cx="179880" cy="213215"/>
            </a:xfrm>
            <a:custGeom>
              <a:rect b="b" l="l" r="r" t="t"/>
              <a:pathLst>
                <a:path extrusionOk="0" h="242" w="204">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7" name="Google Shape;1337;p85"/>
            <p:cNvSpPr/>
            <p:nvPr/>
          </p:nvSpPr>
          <p:spPr>
            <a:xfrm>
              <a:off x="1814198" y="3754076"/>
              <a:ext cx="213433" cy="180938"/>
            </a:xfrm>
            <a:custGeom>
              <a:rect b="b" l="l" r="r" t="t"/>
              <a:pathLst>
                <a:path extrusionOk="0" h="205" w="242">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8" name="Google Shape;1338;p85"/>
            <p:cNvSpPr/>
            <p:nvPr/>
          </p:nvSpPr>
          <p:spPr>
            <a:xfrm>
              <a:off x="2214346" y="3580587"/>
              <a:ext cx="179880" cy="213215"/>
            </a:xfrm>
            <a:custGeom>
              <a:rect b="b" l="l" r="r" t="t"/>
              <a:pathLst>
                <a:path extrusionOk="0" h="242" w="204">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9" name="Google Shape;1339;p85"/>
            <p:cNvSpPr/>
            <p:nvPr/>
          </p:nvSpPr>
          <p:spPr>
            <a:xfrm>
              <a:off x="2174890" y="3760283"/>
              <a:ext cx="219335" cy="174731"/>
            </a:xfrm>
            <a:custGeom>
              <a:rect b="b" l="l" r="r" t="t"/>
              <a:pathLst>
                <a:path extrusionOk="0" h="198" w="249">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40" name="Google Shape;1340;p85"/>
          <p:cNvGrpSpPr/>
          <p:nvPr/>
        </p:nvGrpSpPr>
        <p:grpSpPr>
          <a:xfrm>
            <a:off x="1138094" y="2257421"/>
            <a:ext cx="445578" cy="445773"/>
            <a:chOff x="557511" y="3214925"/>
            <a:chExt cx="719836" cy="720150"/>
          </a:xfrm>
        </p:grpSpPr>
        <p:sp>
          <p:nvSpPr>
            <p:cNvPr id="1341" name="Google Shape;1341;p85"/>
            <p:cNvSpPr/>
            <p:nvPr/>
          </p:nvSpPr>
          <p:spPr>
            <a:xfrm>
              <a:off x="557511" y="3214925"/>
              <a:ext cx="434543" cy="347863"/>
            </a:xfrm>
            <a:custGeom>
              <a:rect b="b" l="l" r="r" t="t"/>
              <a:pathLst>
                <a:path extrusionOk="0" h="412" w="515">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2" name="Google Shape;1342;p85"/>
            <p:cNvSpPr/>
            <p:nvPr/>
          </p:nvSpPr>
          <p:spPr>
            <a:xfrm>
              <a:off x="929646" y="3214925"/>
              <a:ext cx="347700" cy="434664"/>
            </a:xfrm>
            <a:custGeom>
              <a:rect b="b" l="l" r="r" t="t"/>
              <a:pathLst>
                <a:path extrusionOk="0" h="515" w="412">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3" name="Google Shape;1343;p85"/>
            <p:cNvSpPr/>
            <p:nvPr/>
          </p:nvSpPr>
          <p:spPr>
            <a:xfrm>
              <a:off x="557511" y="3500411"/>
              <a:ext cx="347040" cy="434664"/>
            </a:xfrm>
            <a:custGeom>
              <a:rect b="b" l="l" r="r" t="t"/>
              <a:pathLst>
                <a:path extrusionOk="0" h="515" w="411">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4" name="Google Shape;1344;p85"/>
            <p:cNvSpPr/>
            <p:nvPr/>
          </p:nvSpPr>
          <p:spPr>
            <a:xfrm>
              <a:off x="842804" y="3588202"/>
              <a:ext cx="434543" cy="346873"/>
            </a:xfrm>
            <a:custGeom>
              <a:rect b="b" l="l" r="r" t="t"/>
              <a:pathLst>
                <a:path extrusionOk="0" h="411" w="515">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45" name="Google Shape;1345;p85"/>
          <p:cNvGrpSpPr/>
          <p:nvPr/>
        </p:nvGrpSpPr>
        <p:grpSpPr>
          <a:xfrm>
            <a:off x="1081977" y="3693756"/>
            <a:ext cx="445905" cy="400522"/>
            <a:chOff x="1147762" y="1131887"/>
            <a:chExt cx="5137150" cy="4619626"/>
          </a:xfrm>
        </p:grpSpPr>
        <p:sp>
          <p:nvSpPr>
            <p:cNvPr id="1346" name="Google Shape;1346;p85"/>
            <p:cNvSpPr/>
            <p:nvPr/>
          </p:nvSpPr>
          <p:spPr>
            <a:xfrm>
              <a:off x="1147762" y="2425700"/>
              <a:ext cx="2505075" cy="3325813"/>
            </a:xfrm>
            <a:custGeom>
              <a:rect b="b" l="l" r="r" t="t"/>
              <a:pathLst>
                <a:path extrusionOk="0" h="751" w="566">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7" name="Google Shape;1347;p85"/>
            <p:cNvSpPr/>
            <p:nvPr/>
          </p:nvSpPr>
          <p:spPr>
            <a:xfrm>
              <a:off x="2617787" y="3519487"/>
              <a:ext cx="3667125" cy="2232024"/>
            </a:xfrm>
            <a:custGeom>
              <a:rect b="b" l="l" r="r" t="t"/>
              <a:pathLst>
                <a:path extrusionOk="0" h="504" w="829">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8" name="Google Shape;1348;p85"/>
            <p:cNvSpPr/>
            <p:nvPr/>
          </p:nvSpPr>
          <p:spPr>
            <a:xfrm>
              <a:off x="2449512" y="1131887"/>
              <a:ext cx="3167061" cy="3259137"/>
            </a:xfrm>
            <a:custGeom>
              <a:rect b="b" l="l" r="r" t="t"/>
              <a:pathLst>
                <a:path extrusionOk="0" h="736" w="716">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49" name="Google Shape;1349;p85"/>
          <p:cNvGrpSpPr/>
          <p:nvPr/>
        </p:nvGrpSpPr>
        <p:grpSpPr>
          <a:xfrm>
            <a:off x="1879306" y="3687410"/>
            <a:ext cx="445901" cy="413282"/>
            <a:chOff x="1570037" y="1341437"/>
            <a:chExt cx="4943475" cy="4576762"/>
          </a:xfrm>
        </p:grpSpPr>
        <p:sp>
          <p:nvSpPr>
            <p:cNvPr id="1350" name="Google Shape;1350;p85"/>
            <p:cNvSpPr/>
            <p:nvPr/>
          </p:nvSpPr>
          <p:spPr>
            <a:xfrm>
              <a:off x="4814887" y="3284537"/>
              <a:ext cx="1673225" cy="1187450"/>
            </a:xfrm>
            <a:custGeom>
              <a:rect b="b" l="l" r="r" t="t"/>
              <a:pathLst>
                <a:path extrusionOk="0" h="270" w="381">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51" name="Google Shape;1351;p85"/>
            <p:cNvSpPr/>
            <p:nvPr/>
          </p:nvSpPr>
          <p:spPr>
            <a:xfrm>
              <a:off x="2355850" y="4164012"/>
              <a:ext cx="1208087" cy="1560512"/>
            </a:xfrm>
            <a:custGeom>
              <a:rect b="b" l="l" r="r" t="t"/>
              <a:pathLst>
                <a:path extrusionOk="0" h="355" w="275">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52" name="Google Shape;1352;p85"/>
            <p:cNvSpPr/>
            <p:nvPr/>
          </p:nvSpPr>
          <p:spPr>
            <a:xfrm>
              <a:off x="2636837" y="1443037"/>
              <a:ext cx="1581150" cy="1635125"/>
            </a:xfrm>
            <a:custGeom>
              <a:rect b="b" l="l" r="r" t="t"/>
              <a:pathLst>
                <a:path extrusionOk="0" h="372" w="36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53" name="Google Shape;1353;p85"/>
            <p:cNvSpPr/>
            <p:nvPr/>
          </p:nvSpPr>
          <p:spPr>
            <a:xfrm>
              <a:off x="1570037" y="3162300"/>
              <a:ext cx="1800225" cy="2562225"/>
            </a:xfrm>
            <a:custGeom>
              <a:rect b="b" l="l" r="r" t="t"/>
              <a:pathLst>
                <a:path extrusionOk="0" h="583" w="41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54" name="Google Shape;1354;p85"/>
            <p:cNvSpPr/>
            <p:nvPr/>
          </p:nvSpPr>
          <p:spPr>
            <a:xfrm>
              <a:off x="3101975" y="1341437"/>
              <a:ext cx="2481262" cy="1855787"/>
            </a:xfrm>
            <a:custGeom>
              <a:rect b="b" l="l" r="r" t="t"/>
              <a:pathLst>
                <a:path extrusionOk="0" h="422" w="565">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55" name="Google Shape;1355;p85"/>
            <p:cNvSpPr/>
            <p:nvPr/>
          </p:nvSpPr>
          <p:spPr>
            <a:xfrm>
              <a:off x="4019550" y="4094162"/>
              <a:ext cx="2493962" cy="1824037"/>
            </a:xfrm>
            <a:custGeom>
              <a:rect b="b" l="l" r="r" t="t"/>
              <a:pathLst>
                <a:path extrusionOk="0" h="415" w="568">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356" name="Google Shape;1356;p85"/>
          <p:cNvGrpSpPr/>
          <p:nvPr/>
        </p:nvGrpSpPr>
        <p:grpSpPr>
          <a:xfrm>
            <a:off x="4364629" y="3671511"/>
            <a:ext cx="441332" cy="445721"/>
            <a:chOff x="5770007" y="5489899"/>
            <a:chExt cx="712976" cy="720067"/>
          </a:xfrm>
        </p:grpSpPr>
        <p:sp>
          <p:nvSpPr>
            <p:cNvPr id="1357" name="Google Shape;1357;p85"/>
            <p:cNvSpPr/>
            <p:nvPr/>
          </p:nvSpPr>
          <p:spPr>
            <a:xfrm>
              <a:off x="6229483" y="5489899"/>
              <a:ext cx="253500" cy="2553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8" name="Google Shape;1358;p85"/>
            <p:cNvSpPr/>
            <p:nvPr/>
          </p:nvSpPr>
          <p:spPr>
            <a:xfrm>
              <a:off x="5770007" y="5489899"/>
              <a:ext cx="252900" cy="2553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9" name="Google Shape;1359;p85"/>
            <p:cNvSpPr/>
            <p:nvPr/>
          </p:nvSpPr>
          <p:spPr>
            <a:xfrm>
              <a:off x="6229483" y="5954666"/>
              <a:ext cx="253500" cy="2553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0" name="Google Shape;1360;p85"/>
            <p:cNvSpPr/>
            <p:nvPr/>
          </p:nvSpPr>
          <p:spPr>
            <a:xfrm>
              <a:off x="5770007" y="5954666"/>
              <a:ext cx="252900" cy="2553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1" name="Google Shape;1361;p85"/>
            <p:cNvSpPr/>
            <p:nvPr/>
          </p:nvSpPr>
          <p:spPr>
            <a:xfrm>
              <a:off x="6011100" y="5535496"/>
              <a:ext cx="228017" cy="163872"/>
            </a:xfrm>
            <a:custGeom>
              <a:rect b="b" l="l" r="r" t="t"/>
              <a:pathLst>
                <a:path extrusionOk="0" h="258" w="362">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2" name="Google Shape;1362;p85"/>
            <p:cNvSpPr/>
            <p:nvPr/>
          </p:nvSpPr>
          <p:spPr>
            <a:xfrm>
              <a:off x="6011100" y="6000263"/>
              <a:ext cx="228017" cy="164103"/>
            </a:xfrm>
            <a:custGeom>
              <a:rect b="b" l="l" r="r" t="t"/>
              <a:pathLst>
                <a:path extrusionOk="0" h="258" w="362">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3" name="Google Shape;1363;p85"/>
            <p:cNvSpPr/>
            <p:nvPr/>
          </p:nvSpPr>
          <p:spPr>
            <a:xfrm>
              <a:off x="5814051" y="5734318"/>
              <a:ext cx="162411" cy="230995"/>
            </a:xfrm>
            <a:custGeom>
              <a:rect b="b" l="l" r="r" t="t"/>
              <a:pathLst>
                <a:path extrusionOk="0" h="363" w="258">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4" name="Google Shape;1364;p85"/>
            <p:cNvSpPr/>
            <p:nvPr/>
          </p:nvSpPr>
          <p:spPr>
            <a:xfrm>
              <a:off x="6273756" y="5735013"/>
              <a:ext cx="162411" cy="230300"/>
            </a:xfrm>
            <a:custGeom>
              <a:rect b="b" l="l" r="r" t="t"/>
              <a:pathLst>
                <a:path extrusionOk="0" h="362" w="258">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65" name="Google Shape;1365;p85"/>
          <p:cNvGrpSpPr/>
          <p:nvPr/>
        </p:nvGrpSpPr>
        <p:grpSpPr>
          <a:xfrm>
            <a:off x="5157420" y="3693981"/>
            <a:ext cx="445651" cy="400824"/>
            <a:chOff x="7050768" y="5526199"/>
            <a:chExt cx="719953" cy="647534"/>
          </a:xfrm>
        </p:grpSpPr>
        <p:sp>
          <p:nvSpPr>
            <p:cNvPr id="1366" name="Google Shape;1366;p85"/>
            <p:cNvSpPr/>
            <p:nvPr/>
          </p:nvSpPr>
          <p:spPr>
            <a:xfrm>
              <a:off x="7465241" y="5526199"/>
              <a:ext cx="168000" cy="1689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7" name="Google Shape;1367;p85"/>
            <p:cNvSpPr/>
            <p:nvPr/>
          </p:nvSpPr>
          <p:spPr>
            <a:xfrm>
              <a:off x="7189726" y="5526199"/>
              <a:ext cx="168000" cy="1689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8" name="Google Shape;1368;p85"/>
            <p:cNvSpPr/>
            <p:nvPr/>
          </p:nvSpPr>
          <p:spPr>
            <a:xfrm>
              <a:off x="7465241" y="6004833"/>
              <a:ext cx="168000" cy="1689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9" name="Google Shape;1369;p85"/>
            <p:cNvSpPr/>
            <p:nvPr/>
          </p:nvSpPr>
          <p:spPr>
            <a:xfrm>
              <a:off x="7602721" y="5765701"/>
              <a:ext cx="168000" cy="1683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0" name="Google Shape;1370;p85"/>
            <p:cNvSpPr/>
            <p:nvPr/>
          </p:nvSpPr>
          <p:spPr>
            <a:xfrm>
              <a:off x="7050768" y="5765701"/>
              <a:ext cx="168600" cy="168300"/>
            </a:xfrm>
            <a:prstGeom prst="ellipse">
              <a:avLst/>
            </a:pr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1" name="Google Shape;1371;p85"/>
            <p:cNvSpPr/>
            <p:nvPr/>
          </p:nvSpPr>
          <p:spPr>
            <a:xfrm>
              <a:off x="7189726" y="6004833"/>
              <a:ext cx="168000" cy="168900"/>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2" name="Google Shape;1372;p85"/>
            <p:cNvSpPr/>
            <p:nvPr/>
          </p:nvSpPr>
          <p:spPr>
            <a:xfrm>
              <a:off x="7134476" y="5655289"/>
              <a:ext cx="139512" cy="149620"/>
            </a:xfrm>
            <a:custGeom>
              <a:rect b="b" l="l" r="r" t="t"/>
              <a:pathLst>
                <a:path extrusionOk="0" h="328" w="306">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3" name="Google Shape;1373;p85"/>
            <p:cNvSpPr/>
            <p:nvPr/>
          </p:nvSpPr>
          <p:spPr>
            <a:xfrm>
              <a:off x="7351783" y="5564482"/>
              <a:ext cx="119371" cy="92287"/>
            </a:xfrm>
            <a:custGeom>
              <a:rect b="b" l="l" r="r" t="t"/>
              <a:pathLst>
                <a:path extrusionOk="0" h="202" w="262">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4" name="Google Shape;1374;p85"/>
            <p:cNvSpPr/>
            <p:nvPr/>
          </p:nvSpPr>
          <p:spPr>
            <a:xfrm>
              <a:off x="7548579" y="5894792"/>
              <a:ext cx="138958" cy="149249"/>
            </a:xfrm>
            <a:custGeom>
              <a:rect b="b" l="l" r="r" t="t"/>
              <a:pathLst>
                <a:path extrusionOk="0" h="327" w="305">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5" name="Google Shape;1375;p85"/>
            <p:cNvSpPr/>
            <p:nvPr/>
          </p:nvSpPr>
          <p:spPr>
            <a:xfrm>
              <a:off x="7548579" y="5655844"/>
              <a:ext cx="138958" cy="149065"/>
            </a:xfrm>
            <a:custGeom>
              <a:rect b="b" l="l" r="r" t="t"/>
              <a:pathLst>
                <a:path extrusionOk="0" h="327" w="305">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6" name="Google Shape;1376;p85"/>
            <p:cNvSpPr/>
            <p:nvPr/>
          </p:nvSpPr>
          <p:spPr>
            <a:xfrm>
              <a:off x="7134476" y="5894792"/>
              <a:ext cx="139512" cy="149620"/>
            </a:xfrm>
            <a:custGeom>
              <a:rect b="b" l="l" r="r" t="t"/>
              <a:pathLst>
                <a:path extrusionOk="0" h="328" w="306">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7" name="Google Shape;1377;p85"/>
            <p:cNvSpPr/>
            <p:nvPr/>
          </p:nvSpPr>
          <p:spPr>
            <a:xfrm>
              <a:off x="7351783" y="6043117"/>
              <a:ext cx="119371" cy="92102"/>
            </a:xfrm>
            <a:custGeom>
              <a:rect b="b" l="l" r="r" t="t"/>
              <a:pathLst>
                <a:path extrusionOk="0" h="202" w="262">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78" name="Google Shape;1378;p85"/>
          <p:cNvGrpSpPr/>
          <p:nvPr/>
        </p:nvGrpSpPr>
        <p:grpSpPr>
          <a:xfrm>
            <a:off x="6751936" y="3694051"/>
            <a:ext cx="445681" cy="400651"/>
            <a:chOff x="9626723" y="5526313"/>
            <a:chExt cx="720002" cy="647256"/>
          </a:xfrm>
        </p:grpSpPr>
        <p:sp>
          <p:nvSpPr>
            <p:cNvPr id="1379" name="Google Shape;1379;p85"/>
            <p:cNvSpPr/>
            <p:nvPr/>
          </p:nvSpPr>
          <p:spPr>
            <a:xfrm>
              <a:off x="10040990" y="5526313"/>
              <a:ext cx="168000" cy="1683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0" name="Google Shape;1380;p85"/>
            <p:cNvSpPr/>
            <p:nvPr/>
          </p:nvSpPr>
          <p:spPr>
            <a:xfrm>
              <a:off x="9765139" y="5526313"/>
              <a:ext cx="168300" cy="1683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1" name="Google Shape;1381;p85"/>
            <p:cNvSpPr/>
            <p:nvPr/>
          </p:nvSpPr>
          <p:spPr>
            <a:xfrm>
              <a:off x="10040990" y="6005269"/>
              <a:ext cx="168000" cy="1683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2" name="Google Shape;1382;p85"/>
            <p:cNvSpPr/>
            <p:nvPr/>
          </p:nvSpPr>
          <p:spPr>
            <a:xfrm>
              <a:off x="10178425" y="5765496"/>
              <a:ext cx="168300" cy="1689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3" name="Google Shape;1383;p85"/>
            <p:cNvSpPr/>
            <p:nvPr/>
          </p:nvSpPr>
          <p:spPr>
            <a:xfrm>
              <a:off x="9626723" y="5765496"/>
              <a:ext cx="168000" cy="168900"/>
            </a:xfrm>
            <a:prstGeom prst="ellipse">
              <a:avLst/>
            </a:pr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4" name="Google Shape;1384;p85"/>
            <p:cNvSpPr/>
            <p:nvPr/>
          </p:nvSpPr>
          <p:spPr>
            <a:xfrm>
              <a:off x="9765139" y="6005269"/>
              <a:ext cx="168300" cy="168300"/>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5" name="Google Shape;1385;p85"/>
            <p:cNvSpPr/>
            <p:nvPr/>
          </p:nvSpPr>
          <p:spPr>
            <a:xfrm>
              <a:off x="10198227" y="5672808"/>
              <a:ext cx="47838" cy="83066"/>
            </a:xfrm>
            <a:custGeom>
              <a:rect b="b" l="l" r="r" t="t"/>
              <a:pathLst>
                <a:path extrusionOk="0" h="163" w="94">
                  <a:moveTo>
                    <a:pt x="0" y="0"/>
                  </a:moveTo>
                  <a:cubicBezTo>
                    <a:pt x="20" y="23"/>
                    <a:pt x="38" y="49"/>
                    <a:pt x="54" y="77"/>
                  </a:cubicBezTo>
                  <a:cubicBezTo>
                    <a:pt x="70" y="105"/>
                    <a:pt x="83" y="134"/>
                    <a:pt x="94" y="163"/>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6" name="Google Shape;1386;p85"/>
            <p:cNvSpPr/>
            <p:nvPr/>
          </p:nvSpPr>
          <p:spPr>
            <a:xfrm>
              <a:off x="10197835" y="5944589"/>
              <a:ext cx="48230" cy="83066"/>
            </a:xfrm>
            <a:custGeom>
              <a:rect b="b" l="l" r="r" t="t"/>
              <a:pathLst>
                <a:path extrusionOk="0" h="163" w="95">
                  <a:moveTo>
                    <a:pt x="95" y="0"/>
                  </a:moveTo>
                  <a:cubicBezTo>
                    <a:pt x="84" y="29"/>
                    <a:pt x="71" y="58"/>
                    <a:pt x="55" y="85"/>
                  </a:cubicBezTo>
                  <a:cubicBezTo>
                    <a:pt x="39" y="113"/>
                    <a:pt x="20" y="139"/>
                    <a:pt x="0" y="163"/>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7" name="Google Shape;1387;p85"/>
            <p:cNvSpPr/>
            <p:nvPr/>
          </p:nvSpPr>
          <p:spPr>
            <a:xfrm>
              <a:off x="9938649" y="6122111"/>
              <a:ext cx="96263" cy="4124"/>
            </a:xfrm>
            <a:custGeom>
              <a:rect b="b" l="l" r="r" t="t"/>
              <a:pathLst>
                <a:path extrusionOk="0" h="8" w="189">
                  <a:moveTo>
                    <a:pt x="189" y="0"/>
                  </a:moveTo>
                  <a:cubicBezTo>
                    <a:pt x="158" y="5"/>
                    <a:pt x="127" y="8"/>
                    <a:pt x="95" y="8"/>
                  </a:cubicBezTo>
                  <a:cubicBezTo>
                    <a:pt x="63" y="8"/>
                    <a:pt x="31" y="5"/>
                    <a:pt x="0"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8" name="Google Shape;1388;p85"/>
            <p:cNvSpPr/>
            <p:nvPr/>
          </p:nvSpPr>
          <p:spPr>
            <a:xfrm>
              <a:off x="9728084" y="5944196"/>
              <a:ext cx="47838" cy="83066"/>
            </a:xfrm>
            <a:custGeom>
              <a:rect b="b" l="l" r="r" t="t"/>
              <a:pathLst>
                <a:path extrusionOk="0" h="163" w="94">
                  <a:moveTo>
                    <a:pt x="94" y="163"/>
                  </a:moveTo>
                  <a:cubicBezTo>
                    <a:pt x="74" y="140"/>
                    <a:pt x="56" y="114"/>
                    <a:pt x="40" y="86"/>
                  </a:cubicBezTo>
                  <a:cubicBezTo>
                    <a:pt x="24" y="58"/>
                    <a:pt x="11" y="30"/>
                    <a:pt x="0"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9" name="Google Shape;1389;p85"/>
            <p:cNvSpPr/>
            <p:nvPr/>
          </p:nvSpPr>
          <p:spPr>
            <a:xfrm>
              <a:off x="9728084" y="5672219"/>
              <a:ext cx="48230" cy="83066"/>
            </a:xfrm>
            <a:custGeom>
              <a:rect b="b" l="l" r="r" t="t"/>
              <a:pathLst>
                <a:path extrusionOk="0" h="163" w="95">
                  <a:moveTo>
                    <a:pt x="0" y="163"/>
                  </a:moveTo>
                  <a:cubicBezTo>
                    <a:pt x="11" y="134"/>
                    <a:pt x="24" y="106"/>
                    <a:pt x="40" y="78"/>
                  </a:cubicBezTo>
                  <a:cubicBezTo>
                    <a:pt x="56" y="50"/>
                    <a:pt x="75" y="24"/>
                    <a:pt x="95"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0" name="Google Shape;1390;p85"/>
            <p:cNvSpPr/>
            <p:nvPr/>
          </p:nvSpPr>
          <p:spPr>
            <a:xfrm>
              <a:off x="9939237" y="5573835"/>
              <a:ext cx="96263" cy="4124"/>
            </a:xfrm>
            <a:custGeom>
              <a:rect b="b" l="l" r="r" t="t"/>
              <a:pathLst>
                <a:path extrusionOk="0" h="8" w="189">
                  <a:moveTo>
                    <a:pt x="0" y="8"/>
                  </a:moveTo>
                  <a:cubicBezTo>
                    <a:pt x="31" y="3"/>
                    <a:pt x="62" y="0"/>
                    <a:pt x="94" y="0"/>
                  </a:cubicBezTo>
                  <a:cubicBezTo>
                    <a:pt x="126" y="0"/>
                    <a:pt x="158" y="3"/>
                    <a:pt x="189" y="8"/>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91" name="Google Shape;1391;p85"/>
          <p:cNvGrpSpPr/>
          <p:nvPr/>
        </p:nvGrpSpPr>
        <p:grpSpPr>
          <a:xfrm>
            <a:off x="7549176" y="3671488"/>
            <a:ext cx="445582" cy="445743"/>
            <a:chOff x="10914672" y="5489861"/>
            <a:chExt cx="719842" cy="720102"/>
          </a:xfrm>
        </p:grpSpPr>
        <p:sp>
          <p:nvSpPr>
            <p:cNvPr id="1392" name="Google Shape;1392;p85"/>
            <p:cNvSpPr/>
            <p:nvPr/>
          </p:nvSpPr>
          <p:spPr>
            <a:xfrm>
              <a:off x="11420014" y="5489861"/>
              <a:ext cx="214500" cy="2151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3" name="Google Shape;1393;p85"/>
            <p:cNvSpPr/>
            <p:nvPr/>
          </p:nvSpPr>
          <p:spPr>
            <a:xfrm>
              <a:off x="11420014" y="5994863"/>
              <a:ext cx="214500" cy="2151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4" name="Google Shape;1394;p85"/>
            <p:cNvSpPr/>
            <p:nvPr/>
          </p:nvSpPr>
          <p:spPr>
            <a:xfrm>
              <a:off x="10914672" y="5489861"/>
              <a:ext cx="214500" cy="2151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5" name="Google Shape;1395;p85"/>
            <p:cNvSpPr/>
            <p:nvPr/>
          </p:nvSpPr>
          <p:spPr>
            <a:xfrm>
              <a:off x="10914672" y="5994863"/>
              <a:ext cx="214500" cy="2151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6" name="Google Shape;1396;p85"/>
            <p:cNvSpPr/>
            <p:nvPr/>
          </p:nvSpPr>
          <p:spPr>
            <a:xfrm>
              <a:off x="11595623" y="5710038"/>
              <a:ext cx="28649" cy="276082"/>
            </a:xfrm>
            <a:custGeom>
              <a:rect b="b" l="l" r="r" t="t"/>
              <a:pathLst>
                <a:path extrusionOk="0" h="376" w="39">
                  <a:moveTo>
                    <a:pt x="0" y="0"/>
                  </a:moveTo>
                  <a:cubicBezTo>
                    <a:pt x="25" y="59"/>
                    <a:pt x="39" y="123"/>
                    <a:pt x="39" y="190"/>
                  </a:cubicBezTo>
                  <a:cubicBezTo>
                    <a:pt x="39" y="256"/>
                    <a:pt x="26" y="319"/>
                    <a:pt x="2" y="376"/>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7" name="Google Shape;1397;p85"/>
            <p:cNvSpPr/>
            <p:nvPr/>
          </p:nvSpPr>
          <p:spPr>
            <a:xfrm>
              <a:off x="11138826" y="6170527"/>
              <a:ext cx="275351" cy="29145"/>
            </a:xfrm>
            <a:custGeom>
              <a:rect b="b" l="l" r="r" t="t"/>
              <a:pathLst>
                <a:path extrusionOk="0" h="40" w="375">
                  <a:moveTo>
                    <a:pt x="375" y="0"/>
                  </a:moveTo>
                  <a:cubicBezTo>
                    <a:pt x="317" y="26"/>
                    <a:pt x="253" y="40"/>
                    <a:pt x="185" y="40"/>
                  </a:cubicBezTo>
                  <a:cubicBezTo>
                    <a:pt x="119" y="40"/>
                    <a:pt x="57" y="26"/>
                    <a:pt x="0" y="2"/>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8" name="Google Shape;1398;p85"/>
            <p:cNvSpPr/>
            <p:nvPr/>
          </p:nvSpPr>
          <p:spPr>
            <a:xfrm>
              <a:off x="10925018" y="5713747"/>
              <a:ext cx="28649" cy="275287"/>
            </a:xfrm>
            <a:custGeom>
              <a:rect b="b" l="l" r="r" t="t"/>
              <a:pathLst>
                <a:path extrusionOk="0" h="375" w="39">
                  <a:moveTo>
                    <a:pt x="39" y="375"/>
                  </a:moveTo>
                  <a:cubicBezTo>
                    <a:pt x="14" y="317"/>
                    <a:pt x="0" y="253"/>
                    <a:pt x="0" y="185"/>
                  </a:cubicBezTo>
                  <a:cubicBezTo>
                    <a:pt x="0" y="120"/>
                    <a:pt x="13" y="57"/>
                    <a:pt x="37"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9" name="Google Shape;1399;p85"/>
            <p:cNvSpPr/>
            <p:nvPr/>
          </p:nvSpPr>
          <p:spPr>
            <a:xfrm>
              <a:off x="11135112" y="5499930"/>
              <a:ext cx="275351" cy="28880"/>
            </a:xfrm>
            <a:custGeom>
              <a:rect b="b" l="l" r="r" t="t"/>
              <a:pathLst>
                <a:path extrusionOk="0" h="39" w="375">
                  <a:moveTo>
                    <a:pt x="375" y="37"/>
                  </a:moveTo>
                  <a:cubicBezTo>
                    <a:pt x="318" y="13"/>
                    <a:pt x="256" y="0"/>
                    <a:pt x="190" y="0"/>
                  </a:cubicBezTo>
                  <a:cubicBezTo>
                    <a:pt x="122" y="0"/>
                    <a:pt x="58" y="14"/>
                    <a:pt x="0" y="39"/>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0" name="Google Shape;1400;p85"/>
            <p:cNvSpPr/>
            <p:nvPr/>
          </p:nvSpPr>
          <p:spPr>
            <a:xfrm>
              <a:off x="11578115" y="5950881"/>
              <a:ext cx="52789" cy="38948"/>
            </a:xfrm>
            <a:custGeom>
              <a:rect b="b" l="l" r="r" t="t"/>
              <a:pathLst>
                <a:path extrusionOk="0" h="147" w="199">
                  <a:moveTo>
                    <a:pt x="0" y="0"/>
                  </a:moveTo>
                  <a:lnTo>
                    <a:pt x="64" y="147"/>
                  </a:lnTo>
                  <a:lnTo>
                    <a:pt x="199" y="83"/>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1" name="Google Shape;1401;p85"/>
            <p:cNvSpPr/>
            <p:nvPr/>
          </p:nvSpPr>
          <p:spPr>
            <a:xfrm>
              <a:off x="11135112" y="6152776"/>
              <a:ext cx="38199" cy="52991"/>
            </a:xfrm>
            <a:custGeom>
              <a:rect b="b" l="l" r="r" t="t"/>
              <a:pathLst>
                <a:path extrusionOk="0" h="200" w="144">
                  <a:moveTo>
                    <a:pt x="144" y="0"/>
                  </a:moveTo>
                  <a:lnTo>
                    <a:pt x="0" y="67"/>
                  </a:lnTo>
                  <a:lnTo>
                    <a:pt x="64" y="200"/>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2" name="Google Shape;1402;p85"/>
            <p:cNvSpPr/>
            <p:nvPr/>
          </p:nvSpPr>
          <p:spPr>
            <a:xfrm>
              <a:off x="10918386" y="5710038"/>
              <a:ext cx="53054" cy="38154"/>
            </a:xfrm>
            <a:custGeom>
              <a:rect b="b" l="l" r="r" t="t"/>
              <a:pathLst>
                <a:path extrusionOk="0" h="144" w="200">
                  <a:moveTo>
                    <a:pt x="200" y="144"/>
                  </a:moveTo>
                  <a:lnTo>
                    <a:pt x="136" y="0"/>
                  </a:lnTo>
                  <a:lnTo>
                    <a:pt x="0" y="64"/>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3" name="Google Shape;1403;p85"/>
            <p:cNvSpPr/>
            <p:nvPr/>
          </p:nvSpPr>
          <p:spPr>
            <a:xfrm>
              <a:off x="11375979" y="5493571"/>
              <a:ext cx="38199" cy="52726"/>
            </a:xfrm>
            <a:custGeom>
              <a:rect b="b" l="l" r="r" t="t"/>
              <a:pathLst>
                <a:path extrusionOk="0" h="199" w="144">
                  <a:moveTo>
                    <a:pt x="0" y="199"/>
                  </a:moveTo>
                  <a:lnTo>
                    <a:pt x="144" y="135"/>
                  </a:lnTo>
                  <a:lnTo>
                    <a:pt x="81" y="0"/>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04" name="Google Shape;1404;p85"/>
          <p:cNvGrpSpPr/>
          <p:nvPr/>
        </p:nvGrpSpPr>
        <p:grpSpPr>
          <a:xfrm>
            <a:off x="5954636" y="3681752"/>
            <a:ext cx="445821" cy="425246"/>
            <a:chOff x="8338678" y="5506443"/>
            <a:chExt cx="720227" cy="686988"/>
          </a:xfrm>
        </p:grpSpPr>
        <p:sp>
          <p:nvSpPr>
            <p:cNvPr id="1405" name="Google Shape;1405;p85"/>
            <p:cNvSpPr/>
            <p:nvPr/>
          </p:nvSpPr>
          <p:spPr>
            <a:xfrm>
              <a:off x="8706181" y="5506443"/>
              <a:ext cx="230803" cy="263259"/>
            </a:xfrm>
            <a:custGeom>
              <a:rect b="b" l="l" r="r" t="t"/>
              <a:pathLst>
                <a:path extrusionOk="0" h="432" w="378">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6" name="Google Shape;1406;p85"/>
            <p:cNvSpPr/>
            <p:nvPr/>
          </p:nvSpPr>
          <p:spPr>
            <a:xfrm>
              <a:off x="8460817" y="5506443"/>
              <a:ext cx="230586" cy="263259"/>
            </a:xfrm>
            <a:custGeom>
              <a:rect b="b" l="l" r="r" t="t"/>
              <a:pathLst>
                <a:path extrusionOk="0" h="432" w="378">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7" name="Google Shape;1407;p85"/>
            <p:cNvSpPr/>
            <p:nvPr/>
          </p:nvSpPr>
          <p:spPr>
            <a:xfrm>
              <a:off x="8338678" y="5718525"/>
              <a:ext cx="230151" cy="262608"/>
            </a:xfrm>
            <a:custGeom>
              <a:rect b="b" l="l" r="r" t="t"/>
              <a:pathLst>
                <a:path extrusionOk="0" h="431" w="377">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8" name="Google Shape;1408;p85"/>
            <p:cNvSpPr/>
            <p:nvPr/>
          </p:nvSpPr>
          <p:spPr>
            <a:xfrm>
              <a:off x="8828754" y="5718525"/>
              <a:ext cx="230151" cy="262608"/>
            </a:xfrm>
            <a:custGeom>
              <a:rect b="b" l="l" r="r" t="t"/>
              <a:pathLst>
                <a:path extrusionOk="0" h="431" w="377">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9" name="Google Shape;1409;p85"/>
            <p:cNvSpPr/>
            <p:nvPr/>
          </p:nvSpPr>
          <p:spPr>
            <a:xfrm>
              <a:off x="8706181" y="5930607"/>
              <a:ext cx="230803" cy="262825"/>
            </a:xfrm>
            <a:custGeom>
              <a:rect b="b" l="l" r="r" t="t"/>
              <a:pathLst>
                <a:path extrusionOk="0" h="431" w="378">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0" name="Google Shape;1410;p85"/>
            <p:cNvSpPr/>
            <p:nvPr/>
          </p:nvSpPr>
          <p:spPr>
            <a:xfrm>
              <a:off x="8460817" y="5930607"/>
              <a:ext cx="230586" cy="262825"/>
            </a:xfrm>
            <a:custGeom>
              <a:rect b="b" l="l" r="r" t="t"/>
              <a:pathLst>
                <a:path extrusionOk="0" h="431" w="378">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11" name="Google Shape;1411;p85"/>
          <p:cNvGrpSpPr/>
          <p:nvPr/>
        </p:nvGrpSpPr>
        <p:grpSpPr>
          <a:xfrm>
            <a:off x="2676293" y="3736342"/>
            <a:ext cx="1336824" cy="316035"/>
            <a:chOff x="3042485" y="5594633"/>
            <a:chExt cx="2159652" cy="510557"/>
          </a:xfrm>
        </p:grpSpPr>
        <p:sp>
          <p:nvSpPr>
            <p:cNvPr id="1412" name="Google Shape;1412;p85"/>
            <p:cNvSpPr/>
            <p:nvPr/>
          </p:nvSpPr>
          <p:spPr>
            <a:xfrm>
              <a:off x="3042485" y="5869690"/>
              <a:ext cx="235200" cy="235500"/>
            </a:xfrm>
            <a:prstGeom prst="ellipse">
              <a:avLst/>
            </a:pr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3" name="Google Shape;1413;p85"/>
            <p:cNvSpPr/>
            <p:nvPr/>
          </p:nvSpPr>
          <p:spPr>
            <a:xfrm>
              <a:off x="3317231" y="5594633"/>
              <a:ext cx="235200" cy="235500"/>
            </a:xfrm>
            <a:prstGeom prst="ellipse">
              <a:avLst/>
            </a:prstGeom>
            <a:solidFill>
              <a:srgbClr val="E691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4" name="Google Shape;1414;p85"/>
            <p:cNvSpPr/>
            <p:nvPr/>
          </p:nvSpPr>
          <p:spPr>
            <a:xfrm>
              <a:off x="3591976" y="5869690"/>
              <a:ext cx="236100" cy="235500"/>
            </a:xfrm>
            <a:prstGeom prst="ellipse">
              <a:avLst/>
            </a:prstGeom>
            <a:solidFill>
              <a:srgbClr val="CC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5" name="Google Shape;1415;p85"/>
            <p:cNvSpPr/>
            <p:nvPr/>
          </p:nvSpPr>
          <p:spPr>
            <a:xfrm>
              <a:off x="3866722" y="5594633"/>
              <a:ext cx="236100" cy="235500"/>
            </a:xfrm>
            <a:prstGeom prst="ellipse">
              <a:avLst/>
            </a:prstGeom>
            <a:solidFill>
              <a:srgbClr val="A64D7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6" name="Google Shape;1416;p85"/>
            <p:cNvSpPr/>
            <p:nvPr/>
          </p:nvSpPr>
          <p:spPr>
            <a:xfrm>
              <a:off x="4141467" y="5869690"/>
              <a:ext cx="236100" cy="235500"/>
            </a:xfrm>
            <a:prstGeom prst="ellipse">
              <a:avLst/>
            </a:pr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7" name="Google Shape;1417;p85"/>
            <p:cNvSpPr/>
            <p:nvPr/>
          </p:nvSpPr>
          <p:spPr>
            <a:xfrm>
              <a:off x="4417146" y="5594633"/>
              <a:ext cx="235200" cy="235500"/>
            </a:xfrm>
            <a:prstGeom prst="ellipse">
              <a:avLst/>
            </a:pr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8" name="Google Shape;1418;p85"/>
            <p:cNvSpPr/>
            <p:nvPr/>
          </p:nvSpPr>
          <p:spPr>
            <a:xfrm>
              <a:off x="4691892" y="5869690"/>
              <a:ext cx="235500" cy="235500"/>
            </a:xfrm>
            <a:prstGeom prst="ellipse">
              <a:avLst/>
            </a:pr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9" name="Google Shape;1419;p85"/>
            <p:cNvSpPr/>
            <p:nvPr/>
          </p:nvSpPr>
          <p:spPr>
            <a:xfrm>
              <a:off x="4966637" y="5594633"/>
              <a:ext cx="235500" cy="235500"/>
            </a:xfrm>
            <a:prstGeom prst="ellipse">
              <a:avLst/>
            </a:pr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0" name="Google Shape;1420;p85"/>
            <p:cNvSpPr/>
            <p:nvPr/>
          </p:nvSpPr>
          <p:spPr>
            <a:xfrm>
              <a:off x="3210195" y="5762654"/>
              <a:ext cx="174555" cy="174555"/>
            </a:xfrm>
            <a:custGeom>
              <a:rect b="b" l="l" r="r" t="t"/>
              <a:pathLst>
                <a:path extrusionOk="0" h="217" w="217">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1" name="Google Shape;1421;p85"/>
            <p:cNvSpPr/>
            <p:nvPr/>
          </p:nvSpPr>
          <p:spPr>
            <a:xfrm>
              <a:off x="3485252" y="5762654"/>
              <a:ext cx="174244" cy="174555"/>
            </a:xfrm>
            <a:custGeom>
              <a:rect b="b" l="l" r="r" t="t"/>
              <a:pathLst>
                <a:path extrusionOk="0" h="217" w="217">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2" name="Google Shape;1422;p85"/>
            <p:cNvSpPr/>
            <p:nvPr/>
          </p:nvSpPr>
          <p:spPr>
            <a:xfrm>
              <a:off x="3760620"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3" name="Google Shape;1423;p85"/>
            <p:cNvSpPr/>
            <p:nvPr/>
          </p:nvSpPr>
          <p:spPr>
            <a:xfrm>
              <a:off x="4035365" y="5762654"/>
              <a:ext cx="173622" cy="174555"/>
            </a:xfrm>
            <a:custGeom>
              <a:rect b="b" l="l" r="r" t="t"/>
              <a:pathLst>
                <a:path extrusionOk="0" h="217" w="216">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4" name="Google Shape;1424;p85"/>
            <p:cNvSpPr/>
            <p:nvPr/>
          </p:nvSpPr>
          <p:spPr>
            <a:xfrm>
              <a:off x="4310111"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5" name="Google Shape;1425;p85"/>
            <p:cNvSpPr/>
            <p:nvPr/>
          </p:nvSpPr>
          <p:spPr>
            <a:xfrm>
              <a:off x="4585167" y="5762654"/>
              <a:ext cx="174244" cy="174555"/>
            </a:xfrm>
            <a:custGeom>
              <a:rect b="b" l="l" r="r" t="t"/>
              <a:pathLst>
                <a:path extrusionOk="0" h="217" w="217">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6" name="Google Shape;1426;p85"/>
            <p:cNvSpPr/>
            <p:nvPr/>
          </p:nvSpPr>
          <p:spPr>
            <a:xfrm>
              <a:off x="4859913" y="5762654"/>
              <a:ext cx="174244" cy="174555"/>
            </a:xfrm>
            <a:custGeom>
              <a:rect b="b" l="l" r="r" t="t"/>
              <a:pathLst>
                <a:path extrusionOk="0" h="217" w="217">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27" name="Google Shape;1427;p85"/>
          <p:cNvGrpSpPr/>
          <p:nvPr/>
        </p:nvGrpSpPr>
        <p:grpSpPr>
          <a:xfrm>
            <a:off x="6788033" y="4378458"/>
            <a:ext cx="373053" cy="445791"/>
            <a:chOff x="8095060" y="5664590"/>
            <a:chExt cx="497404" cy="594389"/>
          </a:xfrm>
        </p:grpSpPr>
        <p:grpSp>
          <p:nvGrpSpPr>
            <p:cNvPr id="1428" name="Google Shape;1428;p85"/>
            <p:cNvGrpSpPr/>
            <p:nvPr/>
          </p:nvGrpSpPr>
          <p:grpSpPr>
            <a:xfrm>
              <a:off x="8095060" y="5969027"/>
              <a:ext cx="497404" cy="289951"/>
              <a:chOff x="8095060" y="5969027"/>
              <a:chExt cx="497404" cy="289951"/>
            </a:xfrm>
          </p:grpSpPr>
          <p:sp>
            <p:nvSpPr>
              <p:cNvPr id="1429" name="Google Shape;1429;p85"/>
              <p:cNvSpPr/>
              <p:nvPr/>
            </p:nvSpPr>
            <p:spPr>
              <a:xfrm>
                <a:off x="8095060" y="5969027"/>
                <a:ext cx="497402" cy="248408"/>
              </a:xfrm>
              <a:custGeom>
                <a:rect b="b" l="l" r="r" t="t"/>
                <a:pathLst>
                  <a:path extrusionOk="0" h="1166" w="234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0" name="Google Shape;1430;p85"/>
              <p:cNvSpPr/>
              <p:nvPr/>
            </p:nvSpPr>
            <p:spPr>
              <a:xfrm>
                <a:off x="8095060" y="6092592"/>
                <a:ext cx="248701" cy="166386"/>
              </a:xfrm>
              <a:custGeom>
                <a:rect b="b" l="l" r="r" t="t"/>
                <a:pathLst>
                  <a:path extrusionOk="0" h="781" w="1170">
                    <a:moveTo>
                      <a:pt x="0" y="0"/>
                    </a:moveTo>
                    <a:lnTo>
                      <a:pt x="0" y="197"/>
                    </a:lnTo>
                    <a:lnTo>
                      <a:pt x="1170" y="781"/>
                    </a:lnTo>
                    <a:lnTo>
                      <a:pt x="1170" y="582"/>
                    </a:lnTo>
                    <a:lnTo>
                      <a:pt x="0" y="0"/>
                    </a:lnTo>
                    <a:close/>
                  </a:path>
                </a:pathLst>
              </a:custGeom>
              <a:solidFill>
                <a:srgbClr val="8E7CC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1" name="Google Shape;1431;p85"/>
              <p:cNvSpPr/>
              <p:nvPr/>
            </p:nvSpPr>
            <p:spPr>
              <a:xfrm>
                <a:off x="8343763" y="6092592"/>
                <a:ext cx="248701" cy="166386"/>
              </a:xfrm>
              <a:custGeom>
                <a:rect b="b" l="l" r="r" t="t"/>
                <a:pathLst>
                  <a:path extrusionOk="0" h="781" w="1170">
                    <a:moveTo>
                      <a:pt x="1170" y="0"/>
                    </a:moveTo>
                    <a:lnTo>
                      <a:pt x="0" y="582"/>
                    </a:lnTo>
                    <a:lnTo>
                      <a:pt x="0" y="781"/>
                    </a:lnTo>
                    <a:lnTo>
                      <a:pt x="1170" y="197"/>
                    </a:lnTo>
                    <a:lnTo>
                      <a:pt x="1170" y="0"/>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32" name="Google Shape;1432;p85"/>
            <p:cNvGrpSpPr/>
            <p:nvPr/>
          </p:nvGrpSpPr>
          <p:grpSpPr>
            <a:xfrm>
              <a:off x="8095060" y="5867832"/>
              <a:ext cx="497404" cy="289312"/>
              <a:chOff x="8095060" y="5867832"/>
              <a:chExt cx="497404" cy="289312"/>
            </a:xfrm>
          </p:grpSpPr>
          <p:sp>
            <p:nvSpPr>
              <p:cNvPr id="1433" name="Google Shape;1433;p85"/>
              <p:cNvSpPr/>
              <p:nvPr/>
            </p:nvSpPr>
            <p:spPr>
              <a:xfrm>
                <a:off x="8095060" y="5867832"/>
                <a:ext cx="497402" cy="248195"/>
              </a:xfrm>
              <a:custGeom>
                <a:rect b="b" l="l" r="r" t="t"/>
                <a:pathLst>
                  <a:path extrusionOk="0" h="1165" w="234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4" name="Google Shape;1434;p85"/>
              <p:cNvSpPr/>
              <p:nvPr/>
            </p:nvSpPr>
            <p:spPr>
              <a:xfrm>
                <a:off x="8095060" y="5990758"/>
                <a:ext cx="248701" cy="166386"/>
              </a:xfrm>
              <a:custGeom>
                <a:rect b="b" l="l" r="r" t="t"/>
                <a:pathLst>
                  <a:path extrusionOk="0" h="781" w="1170">
                    <a:moveTo>
                      <a:pt x="0" y="0"/>
                    </a:moveTo>
                    <a:lnTo>
                      <a:pt x="0" y="199"/>
                    </a:lnTo>
                    <a:lnTo>
                      <a:pt x="1170" y="781"/>
                    </a:lnTo>
                    <a:lnTo>
                      <a:pt x="1170" y="584"/>
                    </a:lnTo>
                    <a:lnTo>
                      <a:pt x="0" y="0"/>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5" name="Google Shape;1435;p85"/>
              <p:cNvSpPr/>
              <p:nvPr/>
            </p:nvSpPr>
            <p:spPr>
              <a:xfrm>
                <a:off x="8343763" y="5990758"/>
                <a:ext cx="248701" cy="166386"/>
              </a:xfrm>
              <a:custGeom>
                <a:rect b="b" l="l" r="r" t="t"/>
                <a:pathLst>
                  <a:path extrusionOk="0" h="781" w="1170">
                    <a:moveTo>
                      <a:pt x="1170" y="0"/>
                    </a:moveTo>
                    <a:lnTo>
                      <a:pt x="0" y="584"/>
                    </a:lnTo>
                    <a:lnTo>
                      <a:pt x="0" y="781"/>
                    </a:lnTo>
                    <a:lnTo>
                      <a:pt x="1170" y="199"/>
                    </a:lnTo>
                    <a:lnTo>
                      <a:pt x="1170"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36" name="Google Shape;1436;p85"/>
            <p:cNvGrpSpPr/>
            <p:nvPr/>
          </p:nvGrpSpPr>
          <p:grpSpPr>
            <a:xfrm>
              <a:off x="8095060" y="5765998"/>
              <a:ext cx="497404" cy="289312"/>
              <a:chOff x="8095060" y="5765998"/>
              <a:chExt cx="497404" cy="289312"/>
            </a:xfrm>
          </p:grpSpPr>
          <p:sp>
            <p:nvSpPr>
              <p:cNvPr id="1437" name="Google Shape;1437;p85"/>
              <p:cNvSpPr/>
              <p:nvPr/>
            </p:nvSpPr>
            <p:spPr>
              <a:xfrm>
                <a:off x="8095060" y="5765998"/>
                <a:ext cx="497402" cy="248195"/>
              </a:xfrm>
              <a:custGeom>
                <a:rect b="b" l="l" r="r" t="t"/>
                <a:pathLst>
                  <a:path extrusionOk="0" h="1165" w="234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8" name="Google Shape;1438;p85"/>
              <p:cNvSpPr/>
              <p:nvPr/>
            </p:nvSpPr>
            <p:spPr>
              <a:xfrm>
                <a:off x="8095060" y="5889563"/>
                <a:ext cx="248701" cy="165747"/>
              </a:xfrm>
              <a:custGeom>
                <a:rect b="b" l="l" r="r" t="t"/>
                <a:pathLst>
                  <a:path extrusionOk="0" h="778" w="1170">
                    <a:moveTo>
                      <a:pt x="0" y="0"/>
                    </a:moveTo>
                    <a:lnTo>
                      <a:pt x="0" y="196"/>
                    </a:lnTo>
                    <a:lnTo>
                      <a:pt x="1170" y="778"/>
                    </a:lnTo>
                    <a:lnTo>
                      <a:pt x="1170" y="581"/>
                    </a:lnTo>
                    <a:lnTo>
                      <a:pt x="0" y="0"/>
                    </a:lnTo>
                    <a:close/>
                  </a:path>
                </a:pathLst>
              </a:custGeom>
              <a:solidFill>
                <a:srgbClr val="93C4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9" name="Google Shape;1439;p85"/>
              <p:cNvSpPr/>
              <p:nvPr/>
            </p:nvSpPr>
            <p:spPr>
              <a:xfrm>
                <a:off x="8343763" y="5889563"/>
                <a:ext cx="248701" cy="165747"/>
              </a:xfrm>
              <a:custGeom>
                <a:rect b="b" l="l" r="r" t="t"/>
                <a:pathLst>
                  <a:path extrusionOk="0" h="778" w="1170">
                    <a:moveTo>
                      <a:pt x="1170" y="0"/>
                    </a:moveTo>
                    <a:lnTo>
                      <a:pt x="0" y="581"/>
                    </a:lnTo>
                    <a:lnTo>
                      <a:pt x="0" y="778"/>
                    </a:lnTo>
                    <a:lnTo>
                      <a:pt x="1170" y="196"/>
                    </a:lnTo>
                    <a:lnTo>
                      <a:pt x="1170" y="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40" name="Google Shape;1440;p85"/>
            <p:cNvGrpSpPr/>
            <p:nvPr/>
          </p:nvGrpSpPr>
          <p:grpSpPr>
            <a:xfrm>
              <a:off x="8095060" y="5664590"/>
              <a:ext cx="497404" cy="290164"/>
              <a:chOff x="8095060" y="5664590"/>
              <a:chExt cx="497404" cy="290164"/>
            </a:xfrm>
          </p:grpSpPr>
          <p:sp>
            <p:nvSpPr>
              <p:cNvPr id="1441" name="Google Shape;1441;p85"/>
              <p:cNvSpPr/>
              <p:nvPr/>
            </p:nvSpPr>
            <p:spPr>
              <a:xfrm>
                <a:off x="8095060" y="5664590"/>
                <a:ext cx="497402" cy="248408"/>
              </a:xfrm>
              <a:custGeom>
                <a:rect b="b" l="l" r="r" t="t"/>
                <a:pathLst>
                  <a:path extrusionOk="0" h="1166" w="234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2" name="Google Shape;1442;p85"/>
              <p:cNvSpPr/>
              <p:nvPr/>
            </p:nvSpPr>
            <p:spPr>
              <a:xfrm>
                <a:off x="8095060" y="5788580"/>
                <a:ext cx="248701" cy="166173"/>
              </a:xfrm>
              <a:custGeom>
                <a:rect b="b" l="l" r="r" t="t"/>
                <a:pathLst>
                  <a:path extrusionOk="0" h="780" w="1170">
                    <a:moveTo>
                      <a:pt x="0" y="0"/>
                    </a:moveTo>
                    <a:lnTo>
                      <a:pt x="0" y="196"/>
                    </a:lnTo>
                    <a:lnTo>
                      <a:pt x="1170" y="780"/>
                    </a:lnTo>
                    <a:lnTo>
                      <a:pt x="1170" y="584"/>
                    </a:lnTo>
                    <a:lnTo>
                      <a:pt x="0" y="0"/>
                    </a:lnTo>
                    <a:close/>
                  </a:path>
                </a:pathLst>
              </a:custGeom>
              <a:solidFill>
                <a:srgbClr val="FFD9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3" name="Google Shape;1443;p85"/>
              <p:cNvSpPr/>
              <p:nvPr/>
            </p:nvSpPr>
            <p:spPr>
              <a:xfrm>
                <a:off x="8343763" y="5788580"/>
                <a:ext cx="248701" cy="166173"/>
              </a:xfrm>
              <a:custGeom>
                <a:rect b="b" l="l" r="r" t="t"/>
                <a:pathLst>
                  <a:path extrusionOk="0" h="780" w="1170">
                    <a:moveTo>
                      <a:pt x="1170" y="0"/>
                    </a:moveTo>
                    <a:lnTo>
                      <a:pt x="0" y="584"/>
                    </a:lnTo>
                    <a:lnTo>
                      <a:pt x="0" y="780"/>
                    </a:lnTo>
                    <a:lnTo>
                      <a:pt x="1170" y="196"/>
                    </a:lnTo>
                    <a:lnTo>
                      <a:pt x="1170" y="0"/>
                    </a:ln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444" name="Google Shape;1444;p85"/>
          <p:cNvGrpSpPr/>
          <p:nvPr/>
        </p:nvGrpSpPr>
        <p:grpSpPr>
          <a:xfrm>
            <a:off x="2870825" y="4378486"/>
            <a:ext cx="557162" cy="445734"/>
            <a:chOff x="4607809" y="5664627"/>
            <a:chExt cx="742883" cy="594312"/>
          </a:xfrm>
        </p:grpSpPr>
        <p:sp>
          <p:nvSpPr>
            <p:cNvPr id="1445" name="Google Shape;1445;p85"/>
            <p:cNvSpPr/>
            <p:nvPr/>
          </p:nvSpPr>
          <p:spPr>
            <a:xfrm>
              <a:off x="4607809" y="5824234"/>
              <a:ext cx="185166" cy="401151"/>
            </a:xfrm>
            <a:custGeom>
              <a:rect b="b" l="l" r="r" t="t"/>
              <a:pathLst>
                <a:path extrusionOk="0" h="2355" w="1083">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6" name="Google Shape;1446;p85"/>
            <p:cNvSpPr/>
            <p:nvPr/>
          </p:nvSpPr>
          <p:spPr>
            <a:xfrm>
              <a:off x="4792974" y="5771259"/>
              <a:ext cx="185850" cy="454126"/>
            </a:xfrm>
            <a:custGeom>
              <a:rect b="b" l="l" r="r" t="t"/>
              <a:pathLst>
                <a:path extrusionOk="0" h="2666" w="1087">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7" name="Google Shape;1447;p85"/>
            <p:cNvSpPr/>
            <p:nvPr/>
          </p:nvSpPr>
          <p:spPr>
            <a:xfrm>
              <a:off x="4978822" y="5717602"/>
              <a:ext cx="185679" cy="507784"/>
            </a:xfrm>
            <a:custGeom>
              <a:rect b="b" l="l" r="r" t="t"/>
              <a:pathLst>
                <a:path extrusionOk="0" h="2981" w="1086">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8" name="Google Shape;1448;p85"/>
            <p:cNvSpPr/>
            <p:nvPr/>
          </p:nvSpPr>
          <p:spPr>
            <a:xfrm>
              <a:off x="5164499" y="5664627"/>
              <a:ext cx="185166" cy="560759"/>
            </a:xfrm>
            <a:custGeom>
              <a:rect b="b" l="l" r="r" t="t"/>
              <a:pathLst>
                <a:path extrusionOk="0" h="3292" w="1083">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9" name="Google Shape;1449;p85"/>
            <p:cNvSpPr/>
            <p:nvPr/>
          </p:nvSpPr>
          <p:spPr>
            <a:xfrm>
              <a:off x="4607809" y="6225382"/>
              <a:ext cx="237484" cy="33556"/>
            </a:xfrm>
            <a:custGeom>
              <a:rect b="b" l="l" r="r" t="t"/>
              <a:pathLst>
                <a:path extrusionOk="0" h="197" w="1389">
                  <a:moveTo>
                    <a:pt x="0" y="0"/>
                  </a:moveTo>
                  <a:lnTo>
                    <a:pt x="608" y="197"/>
                  </a:lnTo>
                  <a:lnTo>
                    <a:pt x="1389" y="197"/>
                  </a:lnTo>
                  <a:lnTo>
                    <a:pt x="1083" y="0"/>
                  </a:lnTo>
                  <a:lnTo>
                    <a:pt x="0" y="0"/>
                  </a:lnTo>
                  <a:close/>
                </a:path>
              </a:pathLst>
            </a:custGeom>
            <a:solidFill>
              <a:srgbClr val="BF9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0" name="Google Shape;1450;p85"/>
            <p:cNvSpPr/>
            <p:nvPr/>
          </p:nvSpPr>
          <p:spPr>
            <a:xfrm>
              <a:off x="4792974" y="6225382"/>
              <a:ext cx="185850" cy="33556"/>
            </a:xfrm>
            <a:custGeom>
              <a:rect b="b" l="l" r="r" t="t"/>
              <a:pathLst>
                <a:path extrusionOk="0" h="197" w="1087">
                  <a:moveTo>
                    <a:pt x="1087" y="0"/>
                  </a:moveTo>
                  <a:lnTo>
                    <a:pt x="1087" y="197"/>
                  </a:lnTo>
                  <a:lnTo>
                    <a:pt x="306" y="197"/>
                  </a:lnTo>
                  <a:lnTo>
                    <a:pt x="0" y="0"/>
                  </a:lnTo>
                  <a:lnTo>
                    <a:pt x="1087" y="0"/>
                  </a:lnTo>
                  <a:close/>
                </a:path>
              </a:pathLst>
            </a:custGeom>
            <a:solidFill>
              <a:srgbClr val="3876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1" name="Google Shape;1451;p85"/>
            <p:cNvSpPr/>
            <p:nvPr/>
          </p:nvSpPr>
          <p:spPr>
            <a:xfrm>
              <a:off x="5112694" y="6225382"/>
              <a:ext cx="237997" cy="33556"/>
            </a:xfrm>
            <a:custGeom>
              <a:rect b="b" l="l" r="r" t="t"/>
              <a:pathLst>
                <a:path extrusionOk="0" h="197" w="1392">
                  <a:moveTo>
                    <a:pt x="1392" y="0"/>
                  </a:moveTo>
                  <a:lnTo>
                    <a:pt x="781" y="197"/>
                  </a:lnTo>
                  <a:lnTo>
                    <a:pt x="0" y="197"/>
                  </a:lnTo>
                  <a:lnTo>
                    <a:pt x="306" y="0"/>
                  </a:lnTo>
                  <a:lnTo>
                    <a:pt x="1392" y="0"/>
                  </a:lnTo>
                  <a:close/>
                </a:path>
              </a:pathLst>
            </a:custGeom>
            <a:solidFill>
              <a:srgbClr val="351C7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2" name="Google Shape;1452;p85"/>
            <p:cNvSpPr/>
            <p:nvPr/>
          </p:nvSpPr>
          <p:spPr>
            <a:xfrm>
              <a:off x="4978822" y="6225382"/>
              <a:ext cx="186192" cy="33556"/>
            </a:xfrm>
            <a:custGeom>
              <a:rect b="b" l="l" r="r" t="t"/>
              <a:pathLst>
                <a:path extrusionOk="0" h="197" w="1089">
                  <a:moveTo>
                    <a:pt x="0" y="0"/>
                  </a:moveTo>
                  <a:lnTo>
                    <a:pt x="0" y="197"/>
                  </a:lnTo>
                  <a:lnTo>
                    <a:pt x="783" y="197"/>
                  </a:lnTo>
                  <a:lnTo>
                    <a:pt x="1089" y="0"/>
                  </a:lnTo>
                  <a:lnTo>
                    <a:pt x="0" y="0"/>
                  </a:lnTo>
                  <a:close/>
                </a:path>
              </a:pathLst>
            </a:custGeom>
            <a:solidFill>
              <a:srgbClr val="1155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53" name="Google Shape;1453;p85"/>
          <p:cNvGrpSpPr/>
          <p:nvPr/>
        </p:nvGrpSpPr>
        <p:grpSpPr>
          <a:xfrm>
            <a:off x="3973890" y="4378543"/>
            <a:ext cx="1079865" cy="445620"/>
            <a:chOff x="2571250" y="5664711"/>
            <a:chExt cx="1439820" cy="594160"/>
          </a:xfrm>
        </p:grpSpPr>
        <p:sp>
          <p:nvSpPr>
            <p:cNvPr id="1454" name="Google Shape;1454;p85"/>
            <p:cNvSpPr/>
            <p:nvPr/>
          </p:nvSpPr>
          <p:spPr>
            <a:xfrm>
              <a:off x="2751485" y="5699308"/>
              <a:ext cx="179409" cy="510050"/>
            </a:xfrm>
            <a:custGeom>
              <a:rect b="b" l="l" r="r" t="t"/>
              <a:pathLst>
                <a:path extrusionOk="0" h="813" w="287">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5" name="Google Shape;1455;p85"/>
            <p:cNvSpPr/>
            <p:nvPr/>
          </p:nvSpPr>
          <p:spPr>
            <a:xfrm>
              <a:off x="2765747" y="5713810"/>
              <a:ext cx="150600" cy="151500"/>
            </a:xfrm>
            <a:prstGeom prst="ellipse">
              <a:avLst/>
            </a:prstGeom>
            <a:solidFill>
              <a:srgbClr val="B45F0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456" name="Google Shape;1456;p85"/>
            <p:cNvSpPr/>
            <p:nvPr/>
          </p:nvSpPr>
          <p:spPr>
            <a:xfrm>
              <a:off x="2930895" y="5732455"/>
              <a:ext cx="180236" cy="476902"/>
            </a:xfrm>
            <a:custGeom>
              <a:rect b="b" l="l" r="r" t="t"/>
              <a:pathLst>
                <a:path extrusionOk="0" h="760" w="288">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7" name="Google Shape;1457;p85"/>
            <p:cNvSpPr/>
            <p:nvPr/>
          </p:nvSpPr>
          <p:spPr>
            <a:xfrm>
              <a:off x="2945363" y="5746957"/>
              <a:ext cx="151200" cy="151800"/>
            </a:xfrm>
            <a:prstGeom prst="ellipse">
              <a:avLst/>
            </a:prstGeom>
            <a:solidFill>
              <a:srgbClr val="BF9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458" name="Google Shape;1458;p85"/>
            <p:cNvSpPr/>
            <p:nvPr/>
          </p:nvSpPr>
          <p:spPr>
            <a:xfrm>
              <a:off x="3111130" y="5756280"/>
              <a:ext cx="180030" cy="453078"/>
            </a:xfrm>
            <a:custGeom>
              <a:rect b="b" l="l" r="r" t="t"/>
              <a:pathLst>
                <a:path extrusionOk="0" h="722" w="288">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59" name="Google Shape;1459;p85"/>
            <p:cNvSpPr/>
            <p:nvPr/>
          </p:nvSpPr>
          <p:spPr>
            <a:xfrm>
              <a:off x="3125392" y="5770782"/>
              <a:ext cx="151200" cy="151800"/>
            </a:xfrm>
            <a:prstGeom prst="ellipse">
              <a:avLst/>
            </a:prstGeom>
            <a:solidFill>
              <a:srgbClr val="38761D"/>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460" name="Google Shape;1460;p85"/>
            <p:cNvSpPr/>
            <p:nvPr/>
          </p:nvSpPr>
          <p:spPr>
            <a:xfrm>
              <a:off x="3291159" y="5756280"/>
              <a:ext cx="180030" cy="453078"/>
            </a:xfrm>
            <a:custGeom>
              <a:rect b="b" l="l" r="r" t="t"/>
              <a:pathLst>
                <a:path extrusionOk="0" h="722" w="288">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1" name="Google Shape;1461;p85"/>
            <p:cNvSpPr/>
            <p:nvPr/>
          </p:nvSpPr>
          <p:spPr>
            <a:xfrm>
              <a:off x="3305628" y="5770782"/>
              <a:ext cx="151200" cy="151800"/>
            </a:xfrm>
            <a:prstGeom prst="ellipse">
              <a:avLst/>
            </a:prstGeom>
            <a:solidFill>
              <a:srgbClr val="134F5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462" name="Google Shape;1462;p85"/>
            <p:cNvSpPr/>
            <p:nvPr/>
          </p:nvSpPr>
          <p:spPr>
            <a:xfrm>
              <a:off x="3471189" y="5732455"/>
              <a:ext cx="180236" cy="476902"/>
            </a:xfrm>
            <a:custGeom>
              <a:rect b="b" l="l" r="r" t="t"/>
              <a:pathLst>
                <a:path extrusionOk="0" h="760" w="288">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3" name="Google Shape;1463;p85"/>
            <p:cNvSpPr/>
            <p:nvPr/>
          </p:nvSpPr>
          <p:spPr>
            <a:xfrm>
              <a:off x="3485657" y="5746957"/>
              <a:ext cx="151200" cy="151800"/>
            </a:xfrm>
            <a:prstGeom prst="ellipse">
              <a:avLst/>
            </a:prstGeom>
            <a:solidFill>
              <a:srgbClr val="1155C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464" name="Google Shape;1464;p85"/>
            <p:cNvSpPr/>
            <p:nvPr/>
          </p:nvSpPr>
          <p:spPr>
            <a:xfrm>
              <a:off x="3651425" y="5699308"/>
              <a:ext cx="179409" cy="510050"/>
            </a:xfrm>
            <a:custGeom>
              <a:rect b="b" l="l" r="r" t="t"/>
              <a:pathLst>
                <a:path extrusionOk="0" h="813" w="287">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5" name="Google Shape;1465;p85"/>
            <p:cNvSpPr/>
            <p:nvPr/>
          </p:nvSpPr>
          <p:spPr>
            <a:xfrm>
              <a:off x="3665893" y="5713810"/>
              <a:ext cx="150600" cy="151500"/>
            </a:xfrm>
            <a:prstGeom prst="ellipse">
              <a:avLst/>
            </a:prstGeom>
            <a:solidFill>
              <a:srgbClr val="351C7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466" name="Google Shape;1466;p85"/>
            <p:cNvSpPr/>
            <p:nvPr/>
          </p:nvSpPr>
          <p:spPr>
            <a:xfrm>
              <a:off x="3830834" y="5664711"/>
              <a:ext cx="180236" cy="544646"/>
            </a:xfrm>
            <a:custGeom>
              <a:rect b="b" l="l" r="r" t="t"/>
              <a:pathLst>
                <a:path extrusionOk="0" h="868" w="288">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7" name="Google Shape;1467;p85"/>
            <p:cNvSpPr/>
            <p:nvPr/>
          </p:nvSpPr>
          <p:spPr>
            <a:xfrm>
              <a:off x="3845302" y="5679213"/>
              <a:ext cx="151200" cy="151800"/>
            </a:xfrm>
            <a:prstGeom prst="ellipse">
              <a:avLst/>
            </a:prstGeom>
            <a:solidFill>
              <a:srgbClr val="741B4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468" name="Google Shape;1468;p85"/>
            <p:cNvSpPr/>
            <p:nvPr/>
          </p:nvSpPr>
          <p:spPr>
            <a:xfrm>
              <a:off x="2571250" y="5664711"/>
              <a:ext cx="180236" cy="544646"/>
            </a:xfrm>
            <a:custGeom>
              <a:rect b="b" l="l" r="r" t="t"/>
              <a:pathLst>
                <a:path extrusionOk="0" h="868" w="288">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69" name="Google Shape;1469;p85"/>
            <p:cNvSpPr/>
            <p:nvPr/>
          </p:nvSpPr>
          <p:spPr>
            <a:xfrm>
              <a:off x="2585718" y="5679213"/>
              <a:ext cx="151200" cy="151800"/>
            </a:xfrm>
            <a:prstGeom prst="ellipse">
              <a:avLst/>
            </a:prstGeom>
            <a:solidFill>
              <a:srgbClr val="99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470" name="Google Shape;1470;p85"/>
            <p:cNvSpPr/>
            <p:nvPr/>
          </p:nvSpPr>
          <p:spPr>
            <a:xfrm>
              <a:off x="2571250" y="6209358"/>
              <a:ext cx="365226" cy="49514"/>
            </a:xfrm>
            <a:custGeom>
              <a:rect b="b" l="l" r="r" t="t"/>
              <a:pathLst>
                <a:path extrusionOk="0" h="239" w="1767">
                  <a:moveTo>
                    <a:pt x="1767" y="239"/>
                  </a:moveTo>
                  <a:lnTo>
                    <a:pt x="1198" y="239"/>
                  </a:lnTo>
                  <a:lnTo>
                    <a:pt x="0" y="0"/>
                  </a:lnTo>
                  <a:lnTo>
                    <a:pt x="872" y="0"/>
                  </a:lnTo>
                  <a:lnTo>
                    <a:pt x="1767" y="239"/>
                  </a:lnTo>
                  <a:close/>
                </a:path>
              </a:pathLst>
            </a:custGeom>
            <a:solidFill>
              <a:srgbClr val="99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1" name="Google Shape;1471;p85"/>
            <p:cNvSpPr/>
            <p:nvPr/>
          </p:nvSpPr>
          <p:spPr>
            <a:xfrm>
              <a:off x="2751485" y="6209358"/>
              <a:ext cx="303218" cy="49514"/>
            </a:xfrm>
            <a:custGeom>
              <a:rect b="b" l="l" r="r" t="t"/>
              <a:pathLst>
                <a:path extrusionOk="0" h="239" w="1467">
                  <a:moveTo>
                    <a:pt x="1467" y="239"/>
                  </a:moveTo>
                  <a:lnTo>
                    <a:pt x="895" y="239"/>
                  </a:lnTo>
                  <a:lnTo>
                    <a:pt x="0" y="0"/>
                  </a:lnTo>
                  <a:lnTo>
                    <a:pt x="868" y="0"/>
                  </a:lnTo>
                  <a:lnTo>
                    <a:pt x="1467" y="239"/>
                  </a:lnTo>
                  <a:close/>
                </a:path>
              </a:pathLst>
            </a:custGeom>
            <a:solidFill>
              <a:srgbClr val="B45F0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2" name="Google Shape;1472;p85"/>
            <p:cNvSpPr/>
            <p:nvPr/>
          </p:nvSpPr>
          <p:spPr>
            <a:xfrm>
              <a:off x="2930895" y="6209358"/>
              <a:ext cx="242037" cy="49514"/>
            </a:xfrm>
            <a:custGeom>
              <a:rect b="b" l="l" r="r" t="t"/>
              <a:pathLst>
                <a:path extrusionOk="0" h="239" w="1171">
                  <a:moveTo>
                    <a:pt x="1171" y="239"/>
                  </a:moveTo>
                  <a:lnTo>
                    <a:pt x="599" y="239"/>
                  </a:lnTo>
                  <a:lnTo>
                    <a:pt x="0" y="0"/>
                  </a:lnTo>
                  <a:lnTo>
                    <a:pt x="872" y="0"/>
                  </a:lnTo>
                  <a:lnTo>
                    <a:pt x="1171" y="239"/>
                  </a:lnTo>
                  <a:close/>
                </a:path>
              </a:pathLst>
            </a:custGeom>
            <a:solidFill>
              <a:srgbClr val="BF9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3" name="Google Shape;1473;p85"/>
            <p:cNvSpPr/>
            <p:nvPr/>
          </p:nvSpPr>
          <p:spPr>
            <a:xfrm>
              <a:off x="3111130" y="6209358"/>
              <a:ext cx="180029" cy="49514"/>
            </a:xfrm>
            <a:custGeom>
              <a:rect b="b" l="l" r="r" t="t"/>
              <a:pathLst>
                <a:path extrusionOk="0" h="239" w="871">
                  <a:moveTo>
                    <a:pt x="871" y="239"/>
                  </a:moveTo>
                  <a:lnTo>
                    <a:pt x="299" y="239"/>
                  </a:lnTo>
                  <a:lnTo>
                    <a:pt x="0" y="0"/>
                  </a:lnTo>
                  <a:lnTo>
                    <a:pt x="871" y="0"/>
                  </a:lnTo>
                  <a:lnTo>
                    <a:pt x="871" y="239"/>
                  </a:lnTo>
                  <a:close/>
                </a:path>
              </a:pathLst>
            </a:custGeom>
            <a:solidFill>
              <a:srgbClr val="38761D"/>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4" name="Google Shape;1474;p85"/>
            <p:cNvSpPr/>
            <p:nvPr/>
          </p:nvSpPr>
          <p:spPr>
            <a:xfrm>
              <a:off x="3291159" y="6209358"/>
              <a:ext cx="180029" cy="49514"/>
            </a:xfrm>
            <a:custGeom>
              <a:rect b="b" l="l" r="r" t="t"/>
              <a:pathLst>
                <a:path extrusionOk="0" h="239" w="871">
                  <a:moveTo>
                    <a:pt x="572" y="239"/>
                  </a:moveTo>
                  <a:lnTo>
                    <a:pt x="0" y="239"/>
                  </a:lnTo>
                  <a:lnTo>
                    <a:pt x="0" y="0"/>
                  </a:lnTo>
                  <a:lnTo>
                    <a:pt x="871" y="0"/>
                  </a:lnTo>
                  <a:lnTo>
                    <a:pt x="572" y="239"/>
                  </a:lnTo>
                  <a:close/>
                </a:path>
              </a:pathLst>
            </a:custGeom>
            <a:solidFill>
              <a:srgbClr val="134F5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5" name="Google Shape;1475;p85"/>
            <p:cNvSpPr/>
            <p:nvPr/>
          </p:nvSpPr>
          <p:spPr>
            <a:xfrm>
              <a:off x="3409388" y="6209358"/>
              <a:ext cx="242037" cy="49514"/>
            </a:xfrm>
            <a:custGeom>
              <a:rect b="b" l="l" r="r" t="t"/>
              <a:pathLst>
                <a:path extrusionOk="0" h="239" w="1171">
                  <a:moveTo>
                    <a:pt x="572" y="239"/>
                  </a:moveTo>
                  <a:lnTo>
                    <a:pt x="0" y="239"/>
                  </a:lnTo>
                  <a:lnTo>
                    <a:pt x="299" y="0"/>
                  </a:lnTo>
                  <a:lnTo>
                    <a:pt x="1171" y="0"/>
                  </a:lnTo>
                  <a:lnTo>
                    <a:pt x="572" y="239"/>
                  </a:lnTo>
                  <a:close/>
                </a:path>
              </a:pathLst>
            </a:custGeom>
            <a:solidFill>
              <a:srgbClr val="1155C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6" name="Google Shape;1476;p85"/>
            <p:cNvSpPr/>
            <p:nvPr/>
          </p:nvSpPr>
          <p:spPr>
            <a:xfrm>
              <a:off x="3527616" y="6209358"/>
              <a:ext cx="303218" cy="49514"/>
            </a:xfrm>
            <a:custGeom>
              <a:rect b="b" l="l" r="r" t="t"/>
              <a:pathLst>
                <a:path extrusionOk="0" h="239" w="1467">
                  <a:moveTo>
                    <a:pt x="572" y="239"/>
                  </a:moveTo>
                  <a:lnTo>
                    <a:pt x="0" y="239"/>
                  </a:lnTo>
                  <a:lnTo>
                    <a:pt x="599" y="0"/>
                  </a:lnTo>
                  <a:lnTo>
                    <a:pt x="1467" y="0"/>
                  </a:lnTo>
                  <a:lnTo>
                    <a:pt x="572" y="239"/>
                  </a:lnTo>
                  <a:close/>
                </a:path>
              </a:pathLst>
            </a:custGeom>
            <a:solidFill>
              <a:srgbClr val="351C7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77" name="Google Shape;1477;p85"/>
            <p:cNvSpPr/>
            <p:nvPr/>
          </p:nvSpPr>
          <p:spPr>
            <a:xfrm>
              <a:off x="3645844" y="6209358"/>
              <a:ext cx="365226" cy="49514"/>
            </a:xfrm>
            <a:custGeom>
              <a:rect b="b" l="l" r="r" t="t"/>
              <a:pathLst>
                <a:path extrusionOk="0" h="239" w="1767">
                  <a:moveTo>
                    <a:pt x="572" y="239"/>
                  </a:moveTo>
                  <a:lnTo>
                    <a:pt x="0" y="239"/>
                  </a:lnTo>
                  <a:lnTo>
                    <a:pt x="895" y="0"/>
                  </a:lnTo>
                  <a:lnTo>
                    <a:pt x="1767" y="0"/>
                  </a:lnTo>
                  <a:lnTo>
                    <a:pt x="572" y="239"/>
                  </a:lnTo>
                  <a:close/>
                </a:path>
              </a:pathLst>
            </a:custGeom>
            <a:solidFill>
              <a:srgbClr val="741B4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478" name="Google Shape;1478;p85"/>
          <p:cNvGrpSpPr/>
          <p:nvPr/>
        </p:nvGrpSpPr>
        <p:grpSpPr>
          <a:xfrm>
            <a:off x="5599659" y="4378335"/>
            <a:ext cx="642470" cy="446036"/>
            <a:chOff x="6332670" y="5663946"/>
            <a:chExt cx="856627" cy="594715"/>
          </a:xfrm>
        </p:grpSpPr>
        <p:grpSp>
          <p:nvGrpSpPr>
            <p:cNvPr id="1479" name="Google Shape;1479;p85"/>
            <p:cNvGrpSpPr/>
            <p:nvPr/>
          </p:nvGrpSpPr>
          <p:grpSpPr>
            <a:xfrm>
              <a:off x="6392364" y="5663946"/>
              <a:ext cx="796933" cy="185801"/>
              <a:chOff x="3321050" y="1066800"/>
              <a:chExt cx="6505573" cy="1508125"/>
            </a:xfrm>
          </p:grpSpPr>
          <p:sp>
            <p:nvSpPr>
              <p:cNvPr id="1480" name="Google Shape;1480;p85"/>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81" name="Google Shape;1481;p85"/>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82" name="Google Shape;1482;p85"/>
            <p:cNvGrpSpPr/>
            <p:nvPr/>
          </p:nvGrpSpPr>
          <p:grpSpPr>
            <a:xfrm flipH="1">
              <a:off x="6332670" y="5868403"/>
              <a:ext cx="796933" cy="185801"/>
              <a:chOff x="3321050" y="1066800"/>
              <a:chExt cx="6505573" cy="1508125"/>
            </a:xfrm>
          </p:grpSpPr>
          <p:sp>
            <p:nvSpPr>
              <p:cNvPr id="1483" name="Google Shape;1483;p85"/>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84" name="Google Shape;1484;p85"/>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85" name="Google Shape;1485;p85"/>
            <p:cNvGrpSpPr/>
            <p:nvPr/>
          </p:nvGrpSpPr>
          <p:grpSpPr>
            <a:xfrm>
              <a:off x="6392364" y="6072860"/>
              <a:ext cx="796933" cy="185801"/>
              <a:chOff x="3321050" y="1066800"/>
              <a:chExt cx="6505573" cy="1508125"/>
            </a:xfrm>
          </p:grpSpPr>
          <p:sp>
            <p:nvSpPr>
              <p:cNvPr id="1486" name="Google Shape;1486;p85"/>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87" name="Google Shape;1487;p85"/>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sp>
        <p:nvSpPr>
          <p:cNvPr id="1488" name="Google Shape;1488;p85"/>
          <p:cNvSpPr txBox="1"/>
          <p:nvPr>
            <p:ph idx="4294967295" type="title"/>
          </p:nvPr>
        </p:nvSpPr>
        <p:spPr>
          <a:xfrm>
            <a:off x="855300" y="249075"/>
            <a:ext cx="74334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000">
                <a:solidFill>
                  <a:schemeClr val="dk1"/>
                </a:solidFill>
              </a:rPr>
              <a:t>Diagrams and infographics</a:t>
            </a:r>
            <a:endParaRPr sz="2000">
              <a:solidFill>
                <a:schemeClr val="dk1"/>
              </a:solidFill>
            </a:endParaRPr>
          </a:p>
        </p:txBody>
      </p:sp>
      <p:sp>
        <p:nvSpPr>
          <p:cNvPr id="1489" name="Google Shape;1489;p8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490" name="Google Shape;1490;p85"/>
          <p:cNvGrpSpPr/>
          <p:nvPr/>
        </p:nvGrpSpPr>
        <p:grpSpPr>
          <a:xfrm>
            <a:off x="1879183" y="4379878"/>
            <a:ext cx="445738" cy="442950"/>
            <a:chOff x="1442627" y="5710929"/>
            <a:chExt cx="594318" cy="590600"/>
          </a:xfrm>
        </p:grpSpPr>
        <p:sp>
          <p:nvSpPr>
            <p:cNvPr id="1491" name="Google Shape;1491;p85"/>
            <p:cNvSpPr/>
            <p:nvPr/>
          </p:nvSpPr>
          <p:spPr>
            <a:xfrm>
              <a:off x="1442627" y="5710929"/>
              <a:ext cx="594318" cy="405222"/>
            </a:xfrm>
            <a:custGeom>
              <a:rect b="b" l="l" r="r" t="t"/>
              <a:pathLst>
                <a:path extrusionOk="0" h="500" w="734">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2" name="Google Shape;1492;p85"/>
            <p:cNvSpPr/>
            <p:nvPr/>
          </p:nvSpPr>
          <p:spPr>
            <a:xfrm>
              <a:off x="1442627" y="6116151"/>
              <a:ext cx="349820" cy="97191"/>
            </a:xfrm>
            <a:custGeom>
              <a:rect b="b" l="l" r="r" t="t"/>
              <a:pathLst>
                <a:path extrusionOk="0" h="313" w="1126">
                  <a:moveTo>
                    <a:pt x="1126" y="313"/>
                  </a:moveTo>
                  <a:lnTo>
                    <a:pt x="0" y="0"/>
                  </a:lnTo>
                  <a:lnTo>
                    <a:pt x="1126" y="0"/>
                  </a:lnTo>
                  <a:lnTo>
                    <a:pt x="1126" y="313"/>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3" name="Google Shape;1493;p85"/>
            <p:cNvSpPr/>
            <p:nvPr/>
          </p:nvSpPr>
          <p:spPr>
            <a:xfrm>
              <a:off x="1573731" y="6152482"/>
              <a:ext cx="218715" cy="60861"/>
            </a:xfrm>
            <a:custGeom>
              <a:rect b="b" l="l" r="r" t="t"/>
              <a:pathLst>
                <a:path extrusionOk="0" h="196" w="704">
                  <a:moveTo>
                    <a:pt x="0" y="196"/>
                  </a:moveTo>
                  <a:lnTo>
                    <a:pt x="704" y="196"/>
                  </a:lnTo>
                  <a:lnTo>
                    <a:pt x="0" y="0"/>
                  </a:lnTo>
                  <a:lnTo>
                    <a:pt x="0" y="196"/>
                  </a:ln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4" name="Google Shape;1494;p85"/>
            <p:cNvSpPr/>
            <p:nvPr/>
          </p:nvSpPr>
          <p:spPr>
            <a:xfrm>
              <a:off x="1573731" y="6213343"/>
              <a:ext cx="109358" cy="88186"/>
            </a:xfrm>
            <a:custGeom>
              <a:rect b="b" l="l" r="r" t="t"/>
              <a:pathLst>
                <a:path extrusionOk="0" h="284" w="352">
                  <a:moveTo>
                    <a:pt x="352" y="284"/>
                  </a:moveTo>
                  <a:lnTo>
                    <a:pt x="0" y="0"/>
                  </a:lnTo>
                  <a:lnTo>
                    <a:pt x="352" y="0"/>
                  </a:lnTo>
                  <a:lnTo>
                    <a:pt x="352" y="284"/>
                  </a:lnTo>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8" name="Shape 1498"/>
        <p:cNvGrpSpPr/>
        <p:nvPr/>
      </p:nvGrpSpPr>
      <p:grpSpPr>
        <a:xfrm>
          <a:off x="0" y="0"/>
          <a:ext cx="0" cy="0"/>
          <a:chOff x="0" y="0"/>
          <a:chExt cx="0" cy="0"/>
        </a:xfrm>
      </p:grpSpPr>
      <p:sp>
        <p:nvSpPr>
          <p:cNvPr id="1499" name="Google Shape;1499;p86"/>
          <p:cNvSpPr txBox="1"/>
          <p:nvPr/>
        </p:nvSpPr>
        <p:spPr>
          <a:xfrm>
            <a:off x="960500" y="2374250"/>
            <a:ext cx="7327500" cy="2015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600">
                <a:latin typeface="Muli"/>
                <a:ea typeface="Muli"/>
                <a:cs typeface="Muli"/>
                <a:sym typeface="Muli"/>
              </a:rPr>
              <a:t>✋👆👉👍👤👦👧👨👩👪💃🏃💑❤😂😉😋😒😭👶😸🐟🍒🍔💣📌📖🔨🎃🎈🎨🏈🏰🌏🔌🔑</a:t>
            </a:r>
            <a:r>
              <a:rPr lang="en" sz="2400">
                <a:solidFill>
                  <a:srgbClr val="FFFFFF"/>
                </a:solidFill>
                <a:highlight>
                  <a:schemeClr val="dk1"/>
                </a:highlight>
                <a:latin typeface="Muli"/>
                <a:ea typeface="Muli"/>
                <a:cs typeface="Muli"/>
                <a:sym typeface="Muli"/>
              </a:rPr>
              <a:t> and many more...</a:t>
            </a:r>
            <a:endParaRPr sz="2400">
              <a:solidFill>
                <a:srgbClr val="FFFFFF"/>
              </a:solidFill>
              <a:highlight>
                <a:schemeClr val="dk1"/>
              </a:highlight>
              <a:latin typeface="Muli"/>
              <a:ea typeface="Muli"/>
              <a:cs typeface="Muli"/>
              <a:sym typeface="Muli"/>
            </a:endParaRPr>
          </a:p>
        </p:txBody>
      </p:sp>
      <p:sp>
        <p:nvSpPr>
          <p:cNvPr id="1500" name="Google Shape;1500;p86"/>
          <p:cNvSpPr txBox="1"/>
          <p:nvPr/>
        </p:nvSpPr>
        <p:spPr>
          <a:xfrm>
            <a:off x="801375" y="856414"/>
            <a:ext cx="1440600" cy="129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600">
                <a:solidFill>
                  <a:srgbClr val="F1C232"/>
                </a:solidFill>
              </a:rPr>
              <a:t>😉</a:t>
            </a:r>
            <a:endParaRPr sz="9600">
              <a:solidFill>
                <a:srgbClr val="F1C232"/>
              </a:solidFill>
            </a:endParaRPr>
          </a:p>
        </p:txBody>
      </p:sp>
      <p:sp>
        <p:nvSpPr>
          <p:cNvPr id="1501" name="Google Shape;1501;p8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02" name="Google Shape;1502;p86"/>
          <p:cNvSpPr txBox="1"/>
          <p:nvPr>
            <p:ph idx="4294967295" type="body"/>
          </p:nvPr>
        </p:nvSpPr>
        <p:spPr>
          <a:xfrm>
            <a:off x="2429125" y="780225"/>
            <a:ext cx="6051300" cy="1151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400"/>
              <a:t>You can also use any emoji as an icon!</a:t>
            </a:r>
            <a:br>
              <a:rPr lang="en" sz="1400"/>
            </a:br>
            <a:r>
              <a:rPr lang="en" sz="1400"/>
              <a:t>And of course it resizes without losing quality.</a:t>
            </a:r>
            <a:br>
              <a:rPr lang="en" sz="1400"/>
            </a:br>
            <a:br>
              <a:rPr lang="en" sz="1400"/>
            </a:br>
            <a:r>
              <a:rPr lang="en" sz="1400"/>
              <a:t>How? Follow Google instructions </a:t>
            </a:r>
            <a:r>
              <a:rPr lang="en" sz="1400" u="sng">
                <a:solidFill>
                  <a:schemeClr val="hlink"/>
                </a:solidFill>
                <a:hlinkClick r:id="rId3"/>
              </a:rPr>
              <a:t>https://twitter.com/googledocs/status/730087240156643328</a:t>
            </a:r>
            <a:endParaRPr sz="14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FFD966"/>
            </a:gs>
            <a:gs pos="100000">
              <a:srgbClr val="FF9900"/>
            </a:gs>
          </a:gsLst>
          <a:path path="circle">
            <a:fillToRect b="50%" l="50%" r="50%" t="50%"/>
          </a:path>
          <a:tileRect/>
        </a:gradFill>
      </p:bgPr>
    </p:bg>
    <p:spTree>
      <p:nvGrpSpPr>
        <p:cNvPr id="1506" name="Shape 1506"/>
        <p:cNvGrpSpPr/>
        <p:nvPr/>
      </p:nvGrpSpPr>
      <p:grpSpPr>
        <a:xfrm>
          <a:off x="0" y="0"/>
          <a:ext cx="0" cy="0"/>
          <a:chOff x="0" y="0"/>
          <a:chExt cx="0" cy="0"/>
        </a:xfrm>
      </p:grpSpPr>
      <p:pic>
        <p:nvPicPr>
          <p:cNvPr id="1507" name="Google Shape;1507;p87">
            <a:hlinkClick r:id="rId3"/>
          </p:cNvPr>
          <p:cNvPicPr preferRelativeResize="0"/>
          <p:nvPr/>
        </p:nvPicPr>
        <p:blipFill rotWithShape="1">
          <a:blip r:embed="rId4">
            <a:alphaModFix/>
          </a:blip>
          <a:srcRect b="0" l="0" r="0" t="0"/>
          <a:stretch/>
        </p:blipFill>
        <p:spPr>
          <a:xfrm>
            <a:off x="3426425" y="1451225"/>
            <a:ext cx="2291150" cy="550600"/>
          </a:xfrm>
          <a:prstGeom prst="rect">
            <a:avLst/>
          </a:prstGeom>
          <a:noFill/>
          <a:ln>
            <a:noFill/>
          </a:ln>
        </p:spPr>
      </p:pic>
      <p:sp>
        <p:nvSpPr>
          <p:cNvPr id="1508" name="Google Shape;1508;p87"/>
          <p:cNvSpPr txBox="1"/>
          <p:nvPr/>
        </p:nvSpPr>
        <p:spPr>
          <a:xfrm>
            <a:off x="1106100" y="2209500"/>
            <a:ext cx="6931800" cy="267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800">
                <a:solidFill>
                  <a:srgbClr val="434343"/>
                </a:solidFill>
                <a:latin typeface="Montserrat"/>
                <a:ea typeface="Montserrat"/>
                <a:cs typeface="Montserrat"/>
                <a:sym typeface="Montserrat"/>
              </a:rPr>
              <a:t>Free templates for all your presentation needs</a:t>
            </a:r>
            <a:endParaRPr b="1" sz="1800">
              <a:solidFill>
                <a:srgbClr val="434343"/>
              </a:solidFill>
              <a:latin typeface="Montserrat"/>
              <a:ea typeface="Montserrat"/>
              <a:cs typeface="Montserrat"/>
              <a:sym typeface="Montserrat"/>
            </a:endParaRPr>
          </a:p>
        </p:txBody>
      </p:sp>
      <p:grpSp>
        <p:nvGrpSpPr>
          <p:cNvPr id="1509" name="Google Shape;1509;p87"/>
          <p:cNvGrpSpPr/>
          <p:nvPr/>
        </p:nvGrpSpPr>
        <p:grpSpPr>
          <a:xfrm>
            <a:off x="690575" y="3290132"/>
            <a:ext cx="7762851" cy="892418"/>
            <a:chOff x="801125" y="3213932"/>
            <a:chExt cx="7762851" cy="892418"/>
          </a:xfrm>
        </p:grpSpPr>
        <p:grpSp>
          <p:nvGrpSpPr>
            <p:cNvPr id="1510" name="Google Shape;1510;p87"/>
            <p:cNvGrpSpPr/>
            <p:nvPr/>
          </p:nvGrpSpPr>
          <p:grpSpPr>
            <a:xfrm>
              <a:off x="4845759" y="3213932"/>
              <a:ext cx="1695900" cy="892418"/>
              <a:chOff x="4845759" y="3213932"/>
              <a:chExt cx="1695900" cy="892418"/>
            </a:xfrm>
          </p:grpSpPr>
          <p:sp>
            <p:nvSpPr>
              <p:cNvPr id="1511" name="Google Shape;1511;p87"/>
              <p:cNvSpPr txBox="1"/>
              <p:nvPr/>
            </p:nvSpPr>
            <p:spPr>
              <a:xfrm>
                <a:off x="4845759"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512" name="Google Shape;1512;p87"/>
              <p:cNvSpPr/>
              <p:nvPr/>
            </p:nvSpPr>
            <p:spPr>
              <a:xfrm>
                <a:off x="5603395" y="3213932"/>
                <a:ext cx="180627" cy="181175"/>
              </a:xfrm>
              <a:custGeom>
                <a:rect b="b" l="l" r="r" t="t"/>
                <a:pathLst>
                  <a:path extrusionOk="0" h="5947" w="5929">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513" name="Google Shape;1513;p87"/>
            <p:cNvGrpSpPr/>
            <p:nvPr/>
          </p:nvGrpSpPr>
          <p:grpSpPr>
            <a:xfrm>
              <a:off x="2823442" y="3214222"/>
              <a:ext cx="1695900" cy="892128"/>
              <a:chOff x="2823442" y="3214222"/>
              <a:chExt cx="1695900" cy="892128"/>
            </a:xfrm>
          </p:grpSpPr>
          <p:sp>
            <p:nvSpPr>
              <p:cNvPr id="1514" name="Google Shape;1514;p87"/>
              <p:cNvSpPr txBox="1"/>
              <p:nvPr/>
            </p:nvSpPr>
            <p:spPr>
              <a:xfrm>
                <a:off x="2823442"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515" name="Google Shape;1515;p87"/>
              <p:cNvSpPr/>
              <p:nvPr/>
            </p:nvSpPr>
            <p:spPr>
              <a:xfrm>
                <a:off x="3569730" y="3214222"/>
                <a:ext cx="203323" cy="180597"/>
              </a:xfrm>
              <a:custGeom>
                <a:rect b="b" l="l" r="r" t="t"/>
                <a:pathLst>
                  <a:path extrusionOk="0" h="5928" w="6674">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516" name="Google Shape;1516;p87"/>
            <p:cNvGrpSpPr/>
            <p:nvPr/>
          </p:nvGrpSpPr>
          <p:grpSpPr>
            <a:xfrm>
              <a:off x="6868076" y="3213932"/>
              <a:ext cx="1695900" cy="892418"/>
              <a:chOff x="6868076" y="3213932"/>
              <a:chExt cx="1695900" cy="892418"/>
            </a:xfrm>
          </p:grpSpPr>
          <p:sp>
            <p:nvSpPr>
              <p:cNvPr id="1517" name="Google Shape;1517;p87"/>
              <p:cNvSpPr txBox="1"/>
              <p:nvPr/>
            </p:nvSpPr>
            <p:spPr>
              <a:xfrm>
                <a:off x="6868076"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518" name="Google Shape;1518;p87"/>
              <p:cNvSpPr/>
              <p:nvPr/>
            </p:nvSpPr>
            <p:spPr>
              <a:xfrm>
                <a:off x="7625712" y="3213932"/>
                <a:ext cx="180627" cy="181175"/>
              </a:xfrm>
              <a:custGeom>
                <a:rect b="b" l="l" r="r" t="t"/>
                <a:pathLst>
                  <a:path extrusionOk="0" h="5947" w="5929">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519" name="Google Shape;1519;p87"/>
            <p:cNvGrpSpPr/>
            <p:nvPr/>
          </p:nvGrpSpPr>
          <p:grpSpPr>
            <a:xfrm>
              <a:off x="801125" y="3214206"/>
              <a:ext cx="1695900" cy="892144"/>
              <a:chOff x="801125" y="3214206"/>
              <a:chExt cx="1695900" cy="892144"/>
            </a:xfrm>
          </p:grpSpPr>
          <p:sp>
            <p:nvSpPr>
              <p:cNvPr id="1520" name="Google Shape;1520;p87"/>
              <p:cNvSpPr txBox="1"/>
              <p:nvPr/>
            </p:nvSpPr>
            <p:spPr>
              <a:xfrm>
                <a:off x="801125"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521" name="Google Shape;1521;p87"/>
              <p:cNvSpPr/>
              <p:nvPr/>
            </p:nvSpPr>
            <p:spPr>
              <a:xfrm>
                <a:off x="1535764" y="3214206"/>
                <a:ext cx="226629" cy="180627"/>
              </a:xfrm>
              <a:custGeom>
                <a:rect b="b" l="l" r="r" t="t"/>
                <a:pathLst>
                  <a:path extrusionOk="0" h="5929" w="7439">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sp>
        <p:nvSpPr>
          <p:cNvPr id="1522" name="Google Shape;1522;p8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195425" y="205975"/>
            <a:ext cx="6399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SQL Triggers:</a:t>
            </a:r>
            <a:endParaRPr sz="1000"/>
          </a:p>
        </p:txBody>
      </p:sp>
      <p:sp>
        <p:nvSpPr>
          <p:cNvPr id="122" name="Google Shape;122;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23" name="Google Shape;123;p20"/>
          <p:cNvPicPr preferRelativeResize="0"/>
          <p:nvPr/>
        </p:nvPicPr>
        <p:blipFill>
          <a:blip r:embed="rId3">
            <a:alphaModFix/>
          </a:blip>
          <a:stretch>
            <a:fillRect/>
          </a:stretch>
        </p:blipFill>
        <p:spPr>
          <a:xfrm>
            <a:off x="3959225" y="1295125"/>
            <a:ext cx="4732152" cy="3321077"/>
          </a:xfrm>
          <a:prstGeom prst="rect">
            <a:avLst/>
          </a:prstGeom>
          <a:noFill/>
          <a:ln>
            <a:noFill/>
          </a:ln>
        </p:spPr>
      </p:pic>
      <p:sp>
        <p:nvSpPr>
          <p:cNvPr id="124" name="Google Shape;124;p20"/>
          <p:cNvSpPr txBox="1"/>
          <p:nvPr/>
        </p:nvSpPr>
        <p:spPr>
          <a:xfrm>
            <a:off x="229425" y="1339525"/>
            <a:ext cx="3940500" cy="497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Make sure that the delivery status can only move up by a stage at a time</a:t>
            </a:r>
            <a:endParaRPr>
              <a:solidFill>
                <a:srgbClr val="FFFFFF"/>
              </a:solidFill>
              <a:latin typeface="Muli"/>
              <a:ea typeface="Muli"/>
              <a:cs typeface="Muli"/>
              <a:sym typeface="Muli"/>
            </a:endParaRPr>
          </a:p>
          <a:p>
            <a:pPr indent="0" lvl="0" marL="457200" rtl="0" algn="l">
              <a:spcBef>
                <a:spcPts val="0"/>
              </a:spcBef>
              <a:spcAft>
                <a:spcPts val="0"/>
              </a:spcAft>
              <a:buNone/>
            </a:pPr>
            <a:r>
              <a:rPr lang="en">
                <a:solidFill>
                  <a:srgbClr val="FFFFFF"/>
                </a:solidFill>
                <a:latin typeface="Muli"/>
                <a:ea typeface="Muli"/>
                <a:cs typeface="Muli"/>
                <a:sym typeface="Muli"/>
              </a:rPr>
              <a:t>(being processed → shipped)</a:t>
            </a:r>
            <a:endParaRPr>
              <a:solidFill>
                <a:srgbClr val="FFFFFF"/>
              </a:solidFill>
              <a:latin typeface="Muli"/>
              <a:ea typeface="Muli"/>
              <a:cs typeface="Muli"/>
              <a:sym typeface="Muli"/>
            </a:endParaRPr>
          </a:p>
          <a:p>
            <a:pPr indent="0" lvl="0" marL="457200" rtl="0" algn="l">
              <a:spcBef>
                <a:spcPts val="0"/>
              </a:spcBef>
              <a:spcAft>
                <a:spcPts val="0"/>
              </a:spcAft>
              <a:buNone/>
            </a:pPr>
            <a:r>
              <a:t/>
            </a:r>
            <a:endParaRPr>
              <a:solidFill>
                <a:srgbClr val="FFFFFF"/>
              </a:solidFill>
              <a:latin typeface="Muli"/>
              <a:ea typeface="Muli"/>
              <a:cs typeface="Muli"/>
              <a:sym typeface="Muli"/>
            </a:endParaRPr>
          </a:p>
          <a:p>
            <a:pPr indent="-317500" lvl="0" marL="457200" rtl="0" algn="l">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Update date &amp; time when the item has been delivered</a:t>
            </a:r>
            <a:endParaRPr>
              <a:solidFill>
                <a:srgbClr val="FFFFFF"/>
              </a:solidFill>
              <a:latin typeface="Muli"/>
              <a:ea typeface="Muli"/>
              <a:cs typeface="Muli"/>
              <a:sym typeface="Mul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idx="4294967295" type="ctrTitle"/>
          </p:nvPr>
        </p:nvSpPr>
        <p:spPr>
          <a:xfrm>
            <a:off x="745025" y="1812767"/>
            <a:ext cx="77724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9600"/>
              <a:t>Queries</a:t>
            </a:r>
            <a:endParaRPr sz="9600"/>
          </a:p>
        </p:txBody>
      </p:sp>
      <p:sp>
        <p:nvSpPr>
          <p:cNvPr id="130" name="Google Shape;130;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